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ppt/slides/slide2.xml" ContentType="application/vnd.openxmlformats-officedocument.presentationml.slide+xml"/>
  <Override PartName="/ppt/notesSlides/notesSlide.xml" ContentType="application/vnd.openxmlformats-officedocument.presentationml.notesSlide+xml"/>
  <Override PartName="/ppt/slides/slide3.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notesSlides/notesSlide3.xml" ContentType="application/vnd.openxmlformats-officedocument.presentationml.notesSlide+xml"/>
  <Override PartName="/ppt/slides/slide5.xml" ContentType="application/vnd.openxmlformats-officedocument.presentationml.slide+xml"/>
  <Override PartName="/ppt/notesSlides/notesSlide4.xml" ContentType="application/vnd.openxmlformats-officedocument.presentationml.notesSlide+xml"/>
  <Override PartName="/ppt/slides/slide6.xml" ContentType="application/vnd.openxmlformats-officedocument.presentationml.slide+xml"/>
  <Override PartName="/ppt/notesSlides/notesSlide5.xml" ContentType="application/vnd.openxmlformats-officedocument.presentationml.notesSlide+xml"/>
  <Override PartName="/ppt/slides/slide7.xml" ContentType="application/vnd.openxmlformats-officedocument.presentationml.slide+xml"/>
  <Override PartName="/ppt/notesSlides/notesSlide6.xml" ContentType="application/vnd.openxmlformats-officedocument.presentationml.notesSlide+xml"/>
  <Override PartName="/ppt/slides/slide8.xml" ContentType="application/vnd.openxmlformats-officedocument.presentationml.slide+xml"/>
  <Override PartName="/ppt/notesSlides/notesSlide7.xml" ContentType="application/vnd.openxmlformats-officedocument.presentationml.notesSlide+xml"/>
  <Override PartName="/ppt/slides/slide9.xml" ContentType="application/vnd.openxmlformats-officedocument.presentationml.slide+xml"/>
  <Override PartName="/ppt/notesSlides/notesSlide8.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p15="http://schemas.microsoft.com/office/powerpoint/2012/mai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sldIdLst>
    <p:sldId id="256" r:id="rId2"/>
    <p:sldId id="257" r:id="RelId0"/>
    <p:sldId id="258" r:id="RelId1"/>
    <p:sldId id="259" r:id="RelId2"/>
    <p:sldId id="260" r:id="RelId3"/>
    <p:sldId id="261" r:id="RelId4"/>
    <p:sldId id="262" r:id="RelId5"/>
    <p:sldId id="263" r:id="RelId6"/>
    <p:sldId id="264" r:id="RelId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3C910"/>
    <a:srgbClr val="D9D9D9"/>
    <a:srgbClr val="D3D3D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34580" autoAdjust="0"/>
    <p:restoredTop sz="86410" autoAdjust="0"/>
  </p:normalViewPr>
  <p:slideViewPr>
    <p:cSldViewPr snapToGrid="0" snapToObjects="1">
      <p:cViewPr varScale="1">
        <p:scale>
          <a:sx n="72" d="100"/>
          <a:sy n="72" d="100"/>
        </p:scale>
        <p:origin x="84" y="756"/>
      </p:cViewPr>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&#65279;<?xml version="1.0" encoding="utf-8"?><Relationships xmlns="http://schemas.openxmlformats.org/package/2006/relationships"><Relationship Type="http://schemas.openxmlformats.org/officeDocument/2006/relationships/presProps" Target="presProps.xml" Id="rId3" /><Relationship Type="http://schemas.openxmlformats.org/officeDocument/2006/relationships/slide" Target="slides/slide1.xml" Id="rId2" /><Relationship Type="http://schemas.openxmlformats.org/officeDocument/2006/relationships/slideMaster" Target="slideMasters/slideMaster1.xml" Id="rId1" /><Relationship Type="http://schemas.openxmlformats.org/officeDocument/2006/relationships/tableStyles" Target="tableStyles.xml" Id="rId6" /><Relationship Type="http://schemas.openxmlformats.org/officeDocument/2006/relationships/theme" Target="theme/theme1.xml" Id="rId5" /><Relationship Type="http://schemas.openxmlformats.org/officeDocument/2006/relationships/viewProps" Target="viewProps.xml" Id="rId4" /><Relationship Type="http://schemas.openxmlformats.org/officeDocument/2006/relationships/slide" Target="/ppt/slides/slide2.xml" Id="RelId0" /><Relationship Type="http://schemas.openxmlformats.org/officeDocument/2006/relationships/slide" Target="/ppt/slides/slide3.xml" Id="RelId1" /><Relationship Type="http://schemas.openxmlformats.org/officeDocument/2006/relationships/slide" Target="/ppt/slides/slide4.xml" Id="RelId2" /><Relationship Type="http://schemas.openxmlformats.org/officeDocument/2006/relationships/slide" Target="/ppt/slides/slide5.xml" Id="RelId3" /><Relationship Type="http://schemas.openxmlformats.org/officeDocument/2006/relationships/slide" Target="/ppt/slides/slide6.xml" Id="RelId4" /><Relationship Type="http://schemas.openxmlformats.org/officeDocument/2006/relationships/slide" Target="/ppt/slides/slide7.xml" Id="RelId5" /><Relationship Type="http://schemas.openxmlformats.org/officeDocument/2006/relationships/slide" Target="/ppt/slides/slide8.xml" Id="RelId6" /><Relationship Type="http://schemas.openxmlformats.org/officeDocument/2006/relationships/slide" Target="/ppt/slides/slide9.xml" Id="RelId7" /></Relationships>
</file>

<file path=ppt/notesSlides/notesSlide.xml><?xml version="1.0" encoding="utf-8"?>
<p:notes xmlns:p="http://schemas.openxmlformats.org/presentationml/2006/main">
  <p:cSld>
    <p:spTree>
      <p:nvGrpSpPr>
        <p:cNvPr id="1" name=""/>
        <p:cNvGrpSpPr/>
        <p:nvPr/>
      </p:nvGrpSpPr>
      <p:grpSpPr/>
      <p:sp>
        <p:nvSpPr>
          <p:cNvPr id="2" name="Slide Text"/>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rPr b="1" dirty="0"/>
              <a:t>FedOOSctch</a:t>
            </a:r>
            <a:endParaRPr dirty="0"/>
          </a:p>
          <a:p xmlns:a="http://schemas.openxmlformats.org/drawingml/2006/main">
            <a:r>
              <a:rPr b="0" dirty="0"/>
              <a:t>No alt text provided</a:t>
            </a:r>
            <a:endParaRPr dirty="0"/>
          </a:p>
          <a:p xmlns:a="http://schemas.openxmlformats.org/drawingml/2006/main">
            <a:r>
              <a:rPr b="0" dirty="0"/>
              <a:t/>
            </a:r>
            <a:endParaRPr dirty="0"/>
          </a:p>
          <a:p xmlns:a="http://schemas.openxmlformats.org/drawingml/2006/main">
            <a:r>
              <a:rPr b="1" dirty="0"/>
              <a:t>Total Driver Violations (Statewide)</a:t>
            </a:r>
            <a:endParaRPr dirty="0"/>
          </a:p>
          <a:p xmlns:a="http://schemas.openxmlformats.org/drawingml/2006/main">
            <a:r>
              <a:rPr b="0" dirty="0"/>
              <a:t>No alt text provided</a:t>
            </a:r>
            <a:endParaRPr dirty="0"/>
          </a:p>
          <a:p xmlns:a="http://schemas.openxmlformats.org/drawingml/2006/main">
            <a:r>
              <a:rPr b="0" dirty="0"/>
              <a:t/>
            </a:r>
            <a:endParaRPr dirty="0"/>
          </a:p>
          <a:p xmlns:a="http://schemas.openxmlformats.org/drawingml/2006/main">
            <a:r>
              <a:rPr b="1" dirty="0"/>
              <a:t>FedOOSctch</a:t>
            </a:r>
            <a:endParaRPr dirty="0"/>
          </a:p>
          <a:p xmlns:a="http://schemas.openxmlformats.org/drawingml/2006/main">
            <a:r>
              <a:rPr b="0" dirty="0"/>
              <a:t>No alt text provided</a:t>
            </a:r>
            <a:endParaRPr dirty="0"/>
          </a:p>
          <a:p xmlns:a="http://schemas.openxmlformats.org/drawingml/2006/main">
            <a:r>
              <a:rPr b="0" dirty="0"/>
              <a:t/>
            </a:r>
            <a:endParaRPr dirty="0"/>
          </a:p>
          <a:p xmlns:a="http://schemas.openxmlformats.org/drawingml/2006/main">
            <a:r>
              <a:rPr b="1" dirty="0"/>
              <a:t>textbox</a:t>
            </a:r>
            <a:endParaRPr dirty="0"/>
          </a:p>
          <a:p xmlns:a="http://schemas.openxmlformats.org/drawingml/2006/main">
            <a:r>
              <a:rPr b="0" dirty="0"/>
              <a:t>No alt text provided</a:t>
            </a:r>
            <a:endParaRPr dirty="0"/>
          </a:p>
          <a:p xmlns:a="http://schemas.openxmlformats.org/drawingml/2006/main">
            <a:r>
              <a:rPr b="0" dirty="0"/>
              <a:t/>
            </a:r>
            <a:endParaRPr dirty="0"/>
          </a:p>
          <a:p xmlns:a="http://schemas.openxmlformats.org/drawingml/2006/main">
            <a:r>
              <a:rPr b="1" dirty="0"/>
              <a:t>textbox</a:t>
            </a:r>
            <a:endParaRPr dirty="0"/>
          </a:p>
          <a:p xmlns:a="http://schemas.openxmlformats.org/drawingml/2006/main">
            <a:r>
              <a:rPr b="0" dirty="0"/>
              <a:t>No alt text provided</a:t>
            </a:r>
            <a:endParaRPr dirty="0"/>
          </a:p>
          <a:p xmlns:a="http://schemas.openxmlformats.org/drawingml/2006/main">
            <a:r>
              <a:rPr b="0" dirty="0"/>
              <a:t/>
            </a:r>
            <a:endParaRPr dirty="0"/>
          </a:p>
          <a:p xmlns:a="http://schemas.openxmlformats.org/drawingml/2006/main">
            <a:r>
              <a:rPr b="1" dirty="0"/>
              <a:t>Total Other Violations (Statewide)</a:t>
            </a:r>
            <a:endParaRPr dirty="0"/>
          </a:p>
          <a:p xmlns:a="http://schemas.openxmlformats.org/drawingml/2006/main">
            <a:r>
              <a:rPr b="0" dirty="0"/>
              <a:t>No alt text provided</a:t>
            </a:r>
            <a:endParaRPr dirty="0"/>
          </a:p>
          <a:p xmlns:a="http://schemas.openxmlformats.org/drawingml/2006/main">
            <a:r>
              <a:rPr b="0" dirty="0"/>
              <a:t/>
            </a:r>
            <a:endParaRPr dirty="0"/>
          </a:p>
          <a:p xmlns:a="http://schemas.openxmlformats.org/drawingml/2006/main">
            <a:r>
              <a:rPr b="1" dirty="0"/>
              <a:t>Total Vehicle Violations (Statewide)</a:t>
            </a:r>
            <a:endParaRPr dirty="0"/>
          </a:p>
          <a:p xmlns:a="http://schemas.openxmlformats.org/drawingml/2006/main">
            <a:r>
              <a:rPr b="0" dirty="0"/>
              <a:t>No alt text provided</a:t>
            </a:r>
            <a:endParaRPr dirty="0"/>
          </a:p>
          <a:p xmlns:a="http://schemas.openxmlformats.org/drawingml/2006/main">
            <a:r>
              <a:rPr b="0" dirty="0"/>
              <a:t/>
            </a:r>
            <a:endParaRPr dirty="0"/>
          </a:p>
          <a:p xmlns:a="http://schemas.openxmlformats.org/drawingml/2006/main">
            <a:r>
              <a:rPr b="1" dirty="0"/>
              <a:t>FedOOSctch</a:t>
            </a:r>
            <a:endParaRPr dirty="0"/>
          </a:p>
          <a:p xmlns:a="http://schemas.openxmlformats.org/drawingml/2006/main">
            <a:r>
              <a:rPr b="0" dirty="0"/>
              <a:t>No alt text provided</a:t>
            </a:r>
            <a:endParaRPr dirty="0"/>
          </a:p>
          <a:p xmlns:a="http://schemas.openxmlformats.org/drawingml/2006/main">
            <a:r>
              <a:rPr b="0" dirty="0"/>
              <a:t/>
            </a:r>
            <a:endParaRPr dirty="0"/>
          </a:p>
          <a:p xmlns:a="http://schemas.openxmlformats.org/drawingml/2006/main">
            <a:r>
              <a:rPr b="1" dirty="0"/>
              <a:t>textbox</a:t>
            </a:r>
            <a:endParaRPr dirty="0"/>
          </a:p>
          <a:p xmlns:a="http://schemas.openxmlformats.org/drawingml/2006/main">
            <a:r>
              <a:rPr b="0" dirty="0"/>
              <a:t>No alt text provided</a:t>
            </a:r>
            <a:endParaRPr dirty="0"/>
          </a:p>
          <a:p xmlns:a="http://schemas.openxmlformats.org/drawingml/2006/main">
            <a:r>
              <a:rPr b="0" dirty="0"/>
              <a:t/>
            </a:r>
            <a:endParaRPr dirty="0"/>
          </a:p>
        </p:txBody>
      </p:sp>
    </p:spTree>
    <p:clrMapOvr>
      <a:masterClrMapping xmlns:a="http://schemas.openxmlformats.org/drawingml/2006/main"/>
    </p:clrMapOvr>
  </p:cSld>
</p:notes>
</file>

<file path=ppt/notesSlides/notesSlide2.xml><?xml version="1.0" encoding="utf-8"?>
<p:notes xmlns:p="http://schemas.openxmlformats.org/presentationml/2006/main">
  <p:cSld>
    <p:spTree>
      <p:nvGrpSpPr>
        <p:cNvPr id="1" name=""/>
        <p:cNvGrpSpPr/>
        <p:nvPr/>
      </p:nvGrpSpPr>
      <p:grpSpPr/>
      <p:sp>
        <p:nvSpPr>
          <p:cNvPr id="2" name="Slide Text"/>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rPr b="1" dirty="0"/>
              <a:t>data header</a:t>
            </a:r>
            <a:endParaRPr dirty="0"/>
          </a:p>
          <a:p xmlns:a="http://schemas.openxmlformats.org/drawingml/2006/main">
            <a:r>
              <a:rPr b="0" dirty="0"/>
              <a:t>No alt text provided</a:t>
            </a:r>
            <a:endParaRPr dirty="0"/>
          </a:p>
          <a:p xmlns:a="http://schemas.openxmlformats.org/drawingml/2006/main">
            <a:r>
              <a:rPr b="0" dirty="0"/>
              <a:t/>
            </a:r>
            <a:endParaRPr dirty="0"/>
          </a:p>
          <a:p xmlns:a="http://schemas.openxmlformats.org/drawingml/2006/main">
            <a:r>
              <a:rPr b="1" dirty="0"/>
              <a:t>Top 10 Driver Violations</a:t>
            </a:r>
            <a:endParaRPr dirty="0"/>
          </a:p>
          <a:p xmlns:a="http://schemas.openxmlformats.org/drawingml/2006/main">
            <a:r>
              <a:rPr b="0" dirty="0"/>
              <a:t>No alt text provided</a:t>
            </a:r>
            <a:endParaRPr dirty="0"/>
          </a:p>
          <a:p xmlns:a="http://schemas.openxmlformats.org/drawingml/2006/main">
            <a:r>
              <a:rPr b="0" dirty="0"/>
              <a:t/>
            </a:r>
            <a:endParaRPr dirty="0"/>
          </a:p>
          <a:p xmlns:a="http://schemas.openxmlformats.org/drawingml/2006/main">
            <a:r>
              <a:rPr b="1" dirty="0"/>
              <a:t>Top 10 Other Violations</a:t>
            </a:r>
            <a:endParaRPr dirty="0"/>
          </a:p>
          <a:p xmlns:a="http://schemas.openxmlformats.org/drawingml/2006/main">
            <a:r>
              <a:rPr b="0" dirty="0"/>
              <a:t>No alt text provided</a:t>
            </a:r>
            <a:endParaRPr dirty="0"/>
          </a:p>
          <a:p xmlns:a="http://schemas.openxmlformats.org/drawingml/2006/main">
            <a:r>
              <a:rPr b="0" dirty="0"/>
              <a:t/>
            </a:r>
            <a:endParaRPr dirty="0"/>
          </a:p>
          <a:p xmlns:a="http://schemas.openxmlformats.org/drawingml/2006/main">
            <a:r>
              <a:rPr b="1" dirty="0"/>
              <a:t>textbox</a:t>
            </a:r>
            <a:endParaRPr dirty="0"/>
          </a:p>
          <a:p xmlns:a="http://schemas.openxmlformats.org/drawingml/2006/main">
            <a:r>
              <a:rPr b="0" dirty="0"/>
              <a:t>No alt text provided</a:t>
            </a:r>
            <a:endParaRPr dirty="0"/>
          </a:p>
          <a:p xmlns:a="http://schemas.openxmlformats.org/drawingml/2006/main">
            <a:r>
              <a:rPr b="0" dirty="0"/>
              <a:t/>
            </a:r>
            <a:endParaRPr dirty="0"/>
          </a:p>
          <a:p xmlns:a="http://schemas.openxmlformats.org/drawingml/2006/main">
            <a:r>
              <a:rPr b="1" dirty="0"/>
              <a:t>textbox</a:t>
            </a:r>
            <a:endParaRPr dirty="0"/>
          </a:p>
          <a:p xmlns:a="http://schemas.openxmlformats.org/drawingml/2006/main">
            <a:r>
              <a:rPr b="0" dirty="0"/>
              <a:t>No alt text provided</a:t>
            </a:r>
            <a:endParaRPr dirty="0"/>
          </a:p>
          <a:p xmlns:a="http://schemas.openxmlformats.org/drawingml/2006/main">
            <a:r>
              <a:rPr b="0" dirty="0"/>
              <a:t/>
            </a:r>
            <a:endParaRPr dirty="0"/>
          </a:p>
          <a:p xmlns:a="http://schemas.openxmlformats.org/drawingml/2006/main">
            <a:r>
              <a:rPr b="1" dirty="0"/>
              <a:t>data header</a:t>
            </a:r>
            <a:endParaRPr dirty="0"/>
          </a:p>
          <a:p xmlns:a="http://schemas.openxmlformats.org/drawingml/2006/main">
            <a:r>
              <a:rPr b="0" dirty="0"/>
              <a:t>No alt text provided</a:t>
            </a:r>
            <a:endParaRPr dirty="0"/>
          </a:p>
          <a:p xmlns:a="http://schemas.openxmlformats.org/drawingml/2006/main">
            <a:r>
              <a:rPr b="0" dirty="0"/>
              <a:t/>
            </a:r>
            <a:endParaRPr dirty="0"/>
          </a:p>
          <a:p xmlns:a="http://schemas.openxmlformats.org/drawingml/2006/main">
            <a:r>
              <a:rPr b="1" dirty="0"/>
              <a:t>Top 10 Vehicles Violations</a:t>
            </a:r>
            <a:endParaRPr dirty="0"/>
          </a:p>
          <a:p xmlns:a="http://schemas.openxmlformats.org/drawingml/2006/main">
            <a:r>
              <a:rPr b="0" dirty="0"/>
              <a:t>No alt text provided</a:t>
            </a:r>
            <a:endParaRPr dirty="0"/>
          </a:p>
          <a:p xmlns:a="http://schemas.openxmlformats.org/drawingml/2006/main">
            <a:r>
              <a:rPr b="0" dirty="0"/>
              <a:t/>
            </a:r>
            <a:endParaRPr dirty="0"/>
          </a:p>
          <a:p xmlns:a="http://schemas.openxmlformats.org/drawingml/2006/main">
            <a:r>
              <a:rPr b="1" dirty="0"/>
              <a:t>textbox</a:t>
            </a:r>
            <a:endParaRPr dirty="0"/>
          </a:p>
          <a:p xmlns:a="http://schemas.openxmlformats.org/drawingml/2006/main">
            <a:r>
              <a:rPr b="0" dirty="0"/>
              <a:t>No alt text provided</a:t>
            </a:r>
            <a:endParaRPr dirty="0"/>
          </a:p>
          <a:p xmlns:a="http://schemas.openxmlformats.org/drawingml/2006/main">
            <a:r>
              <a:rPr b="0" dirty="0"/>
              <a:t/>
            </a:r>
            <a:endParaRPr dirty="0"/>
          </a:p>
          <a:p xmlns:a="http://schemas.openxmlformats.org/drawingml/2006/main">
            <a:r>
              <a:rPr b="1" dirty="0"/>
              <a:t>data header</a:t>
            </a:r>
            <a:endParaRPr dirty="0"/>
          </a:p>
          <a:p xmlns:a="http://schemas.openxmlformats.org/drawingml/2006/main">
            <a:r>
              <a:rPr b="0" dirty="0"/>
              <a:t>No alt text provided</a:t>
            </a:r>
            <a:endParaRPr dirty="0"/>
          </a:p>
          <a:p xmlns:a="http://schemas.openxmlformats.org/drawingml/2006/main">
            <a:r>
              <a:rPr b="0" dirty="0"/>
              <a:t/>
            </a:r>
            <a:endParaRPr dirty="0"/>
          </a:p>
        </p:txBody>
      </p:sp>
    </p:spTree>
    <p:clrMapOvr>
      <a:masterClrMapping xmlns:a="http://schemas.openxmlformats.org/drawingml/2006/main"/>
    </p:clrMapOvr>
  </p:cSld>
</p:notes>
</file>

<file path=ppt/notesSlides/notesSlide3.xml><?xml version="1.0" encoding="utf-8"?>
<p:notes xmlns:p="http://schemas.openxmlformats.org/presentationml/2006/main">
  <p:cSld>
    <p:spTree>
      <p:nvGrpSpPr>
        <p:cNvPr id="1" name=""/>
        <p:cNvGrpSpPr/>
        <p:nvPr/>
      </p:nvGrpSpPr>
      <p:grpSpPr/>
      <p:sp>
        <p:nvSpPr>
          <p:cNvPr id="2" name="Slide Text"/>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rPr b="1" dirty="0"/>
              <a:t>data header</a:t>
            </a:r>
            <a:endParaRPr dirty="0"/>
          </a:p>
          <a:p xmlns:a="http://schemas.openxmlformats.org/drawingml/2006/main">
            <a:r>
              <a:rPr b="0" dirty="0"/>
              <a:t>No alt text provided</a:t>
            </a:r>
            <a:endParaRPr dirty="0"/>
          </a:p>
          <a:p xmlns:a="http://schemas.openxmlformats.org/drawingml/2006/main">
            <a:r>
              <a:rPr b="0" dirty="0"/>
              <a:t/>
            </a:r>
            <a:endParaRPr dirty="0"/>
          </a:p>
          <a:p xmlns:a="http://schemas.openxmlformats.org/drawingml/2006/main">
            <a:r>
              <a:rPr b="1" dirty="0"/>
              <a:t>textbox</a:t>
            </a:r>
            <a:endParaRPr dirty="0"/>
          </a:p>
          <a:p xmlns:a="http://schemas.openxmlformats.org/drawingml/2006/main">
            <a:r>
              <a:rPr b="0" dirty="0"/>
              <a:t>No alt text provided</a:t>
            </a:r>
            <a:endParaRPr dirty="0"/>
          </a:p>
          <a:p xmlns:a="http://schemas.openxmlformats.org/drawingml/2006/main">
            <a:r>
              <a:rPr b="0" dirty="0"/>
              <a:t/>
            </a:r>
            <a:endParaRPr dirty="0"/>
          </a:p>
          <a:p xmlns:a="http://schemas.openxmlformats.org/drawingml/2006/main">
            <a:r>
              <a:rPr b="1" dirty="0"/>
              <a:t>Top 5 Harmful Events ('K' &amp; 'A')</a:t>
            </a:r>
            <a:endParaRPr dirty="0"/>
          </a:p>
          <a:p xmlns:a="http://schemas.openxmlformats.org/drawingml/2006/main">
            <a:r>
              <a:rPr b="0" dirty="0"/>
              <a:t>No alt text provided</a:t>
            </a:r>
            <a:endParaRPr dirty="0"/>
          </a:p>
          <a:p xmlns:a="http://schemas.openxmlformats.org/drawingml/2006/main">
            <a:r>
              <a:rPr b="0" dirty="0"/>
              <a:t/>
            </a:r>
            <a:endParaRPr dirty="0"/>
          </a:p>
          <a:p xmlns:a="http://schemas.openxmlformats.org/drawingml/2006/main">
            <a:r>
              <a:rPr b="1" dirty="0"/>
              <a:t>textbox</a:t>
            </a:r>
            <a:endParaRPr dirty="0"/>
          </a:p>
          <a:p xmlns:a="http://schemas.openxmlformats.org/drawingml/2006/main">
            <a:r>
              <a:rPr b="0" dirty="0"/>
              <a:t>No alt text provided</a:t>
            </a:r>
            <a:endParaRPr dirty="0"/>
          </a:p>
          <a:p xmlns:a="http://schemas.openxmlformats.org/drawingml/2006/main">
            <a:r>
              <a:rPr b="0" dirty="0"/>
              <a:t/>
            </a:r>
            <a:endParaRPr dirty="0"/>
          </a:p>
          <a:p xmlns:a="http://schemas.openxmlformats.org/drawingml/2006/main">
            <a:r>
              <a:rPr b="1" dirty="0"/>
              <a:t>textbox</a:t>
            </a:r>
            <a:endParaRPr dirty="0"/>
          </a:p>
          <a:p xmlns:a="http://schemas.openxmlformats.org/drawingml/2006/main">
            <a:r>
              <a:rPr b="0" dirty="0"/>
              <a:t>No alt text provided</a:t>
            </a:r>
            <a:endParaRPr dirty="0"/>
          </a:p>
          <a:p xmlns:a="http://schemas.openxmlformats.org/drawingml/2006/main">
            <a:r>
              <a:rPr b="0" dirty="0"/>
              <a:t/>
            </a:r>
            <a:endParaRPr dirty="0"/>
          </a:p>
          <a:p xmlns:a="http://schemas.openxmlformats.org/drawingml/2006/main">
            <a:r>
              <a:rPr b="1" dirty="0"/>
              <a:t>data header</a:t>
            </a:r>
            <a:endParaRPr dirty="0"/>
          </a:p>
          <a:p xmlns:a="http://schemas.openxmlformats.org/drawingml/2006/main">
            <a:r>
              <a:rPr b="0" dirty="0"/>
              <a:t>No alt text provided</a:t>
            </a:r>
            <a:endParaRPr dirty="0"/>
          </a:p>
          <a:p xmlns:a="http://schemas.openxmlformats.org/drawingml/2006/main">
            <a:r>
              <a:rPr b="0" dirty="0"/>
              <a:t/>
            </a:r>
            <a:endParaRPr dirty="0"/>
          </a:p>
          <a:p xmlns:a="http://schemas.openxmlformats.org/drawingml/2006/main">
            <a:r>
              <a:rPr b="1" dirty="0"/>
              <a:t>Top 5 Contributing Circumstances Non-CMV/CMV ('K' &amp; 'A')</a:t>
            </a:r>
            <a:endParaRPr dirty="0"/>
          </a:p>
          <a:p xmlns:a="http://schemas.openxmlformats.org/drawingml/2006/main">
            <a:r>
              <a:rPr b="0" dirty="0"/>
              <a:t>No alt text provided</a:t>
            </a:r>
            <a:endParaRPr dirty="0"/>
          </a:p>
          <a:p xmlns:a="http://schemas.openxmlformats.org/drawingml/2006/main">
            <a:r>
              <a:rPr b="0" dirty="0"/>
              <a:t/>
            </a:r>
            <a:endParaRPr dirty="0"/>
          </a:p>
          <a:p xmlns:a="http://schemas.openxmlformats.org/drawingml/2006/main">
            <a:r>
              <a:rPr b="1" dirty="0"/>
              <a:t>Top 10 Counties ('K' &amp; 'A' Crashes)</a:t>
            </a:r>
            <a:endParaRPr dirty="0"/>
          </a:p>
          <a:p xmlns:a="http://schemas.openxmlformats.org/drawingml/2006/main">
            <a:r>
              <a:rPr b="0" dirty="0"/>
              <a:t>No alt text provided</a:t>
            </a:r>
            <a:endParaRPr dirty="0"/>
          </a:p>
          <a:p xmlns:a="http://schemas.openxmlformats.org/drawingml/2006/main">
            <a:r>
              <a:rPr b="0" dirty="0"/>
              <a:t/>
            </a:r>
            <a:endParaRPr dirty="0"/>
          </a:p>
          <a:p xmlns:a="http://schemas.openxmlformats.org/drawingml/2006/main">
            <a:r>
              <a:rPr b="1" dirty="0"/>
              <a:t>data header</a:t>
            </a:r>
            <a:endParaRPr dirty="0"/>
          </a:p>
          <a:p xmlns:a="http://schemas.openxmlformats.org/drawingml/2006/main">
            <a:r>
              <a:rPr b="0" dirty="0"/>
              <a:t>No alt text provided</a:t>
            </a:r>
            <a:endParaRPr dirty="0"/>
          </a:p>
          <a:p xmlns:a="http://schemas.openxmlformats.org/drawingml/2006/main">
            <a:r>
              <a:rPr b="0" dirty="0"/>
              <a:t/>
            </a:r>
            <a:endParaRPr dirty="0"/>
          </a:p>
          <a:p xmlns:a="http://schemas.openxmlformats.org/drawingml/2006/main">
            <a:r>
              <a:rPr b="1" dirty="0"/>
              <a:t>textbox</a:t>
            </a:r>
            <a:endParaRPr dirty="0"/>
          </a:p>
          <a:p xmlns:a="http://schemas.openxmlformats.org/drawingml/2006/main">
            <a:r>
              <a:rPr b="0" dirty="0"/>
              <a:t>No alt text provided</a:t>
            </a:r>
            <a:endParaRPr dirty="0"/>
          </a:p>
          <a:p xmlns:a="http://schemas.openxmlformats.org/drawingml/2006/main">
            <a:r>
              <a:rPr b="0" dirty="0"/>
              <a:t/>
            </a:r>
            <a:endParaRPr dirty="0"/>
          </a:p>
        </p:txBody>
      </p:sp>
    </p:spTree>
    <p:clrMapOvr>
      <a:masterClrMapping xmlns:a="http://schemas.openxmlformats.org/drawingml/2006/main"/>
    </p:clrMapOvr>
  </p:cSld>
</p:notes>
</file>

<file path=ppt/notesSlides/notesSlide4.xml><?xml version="1.0" encoding="utf-8"?>
<p:notes xmlns:p="http://schemas.openxmlformats.org/presentationml/2006/main">
  <p:cSld>
    <p:spTree>
      <p:nvGrpSpPr>
        <p:cNvPr id="1" name=""/>
        <p:cNvGrpSpPr/>
        <p:nvPr/>
      </p:nvGrpSpPr>
      <p:grpSpPr/>
      <p:sp>
        <p:nvSpPr>
          <p:cNvPr id="2" name="Slide Text"/>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rPr b="1" dirty="0"/>
              <a:t>Estimated Lives Saved (Statewide)</a:t>
            </a:r>
            <a:endParaRPr dirty="0"/>
          </a:p>
          <a:p xmlns:a="http://schemas.openxmlformats.org/drawingml/2006/main">
            <a:r>
              <a:rPr b="0" dirty="0"/>
              <a:t>No alt text provided</a:t>
            </a:r>
            <a:endParaRPr dirty="0"/>
          </a:p>
          <a:p xmlns:a="http://schemas.openxmlformats.org/drawingml/2006/main">
            <a:r>
              <a:rPr b="0" dirty="0"/>
              <a:t/>
            </a:r>
            <a:endParaRPr dirty="0"/>
          </a:p>
          <a:p xmlns:a="http://schemas.openxmlformats.org/drawingml/2006/main">
            <a:r>
              <a:rPr b="1" dirty="0"/>
              <a:t>Date box</a:t>
            </a:r>
            <a:endParaRPr dirty="0"/>
          </a:p>
          <a:p xmlns:a="http://schemas.openxmlformats.org/drawingml/2006/main">
            <a:r>
              <a:rPr b="0" dirty="0"/>
              <a:t>No alt text provided</a:t>
            </a:r>
            <a:endParaRPr dirty="0"/>
          </a:p>
          <a:p xmlns:a="http://schemas.openxmlformats.org/drawingml/2006/main">
            <a:r>
              <a:rPr b="0" dirty="0"/>
              <a:t/>
            </a:r>
            <a:endParaRPr dirty="0"/>
          </a:p>
          <a:p xmlns:a="http://schemas.openxmlformats.org/drawingml/2006/main">
            <a:r>
              <a:rPr b="1" dirty="0"/>
              <a:t>FedOOSctch</a:t>
            </a:r>
            <a:endParaRPr dirty="0"/>
          </a:p>
          <a:p xmlns:a="http://schemas.openxmlformats.org/drawingml/2006/main">
            <a:r>
              <a:rPr b="0" dirty="0"/>
              <a:t>No alt text provided</a:t>
            </a:r>
            <a:endParaRPr dirty="0"/>
          </a:p>
          <a:p xmlns:a="http://schemas.openxmlformats.org/drawingml/2006/main">
            <a:r>
              <a:rPr b="0" dirty="0"/>
              <a:t/>
            </a:r>
            <a:endParaRPr dirty="0"/>
          </a:p>
          <a:p xmlns:a="http://schemas.openxmlformats.org/drawingml/2006/main">
            <a:r>
              <a:rPr b="1" dirty="0"/>
              <a:t>Estimated Crashes Prevent (Statewide)</a:t>
            </a:r>
            <a:endParaRPr dirty="0"/>
          </a:p>
          <a:p xmlns:a="http://schemas.openxmlformats.org/drawingml/2006/main">
            <a:r>
              <a:rPr b="0" dirty="0"/>
              <a:t>No alt text provided</a:t>
            </a:r>
            <a:endParaRPr dirty="0"/>
          </a:p>
          <a:p xmlns:a="http://schemas.openxmlformats.org/drawingml/2006/main">
            <a:r>
              <a:rPr b="0" dirty="0"/>
              <a:t/>
            </a:r>
            <a:endParaRPr dirty="0"/>
          </a:p>
          <a:p xmlns:a="http://schemas.openxmlformats.org/drawingml/2006/main">
            <a:r>
              <a:rPr b="1" dirty="0"/>
              <a:t>VioRate</a:t>
            </a:r>
            <a:endParaRPr dirty="0"/>
          </a:p>
          <a:p xmlns:a="http://schemas.openxmlformats.org/drawingml/2006/main">
            <a:r>
              <a:rPr b="0" dirty="0"/>
              <a:t>No alt text provided</a:t>
            </a:r>
            <a:endParaRPr dirty="0"/>
          </a:p>
          <a:p xmlns:a="http://schemas.openxmlformats.org/drawingml/2006/main">
            <a:r>
              <a:rPr b="0" dirty="0"/>
              <a:t/>
            </a:r>
            <a:endParaRPr dirty="0"/>
          </a:p>
          <a:p xmlns:a="http://schemas.openxmlformats.org/drawingml/2006/main">
            <a:r>
              <a:rPr b="1" dirty="0"/>
              <a:t>estLiveSav</a:t>
            </a:r>
            <a:endParaRPr dirty="0"/>
          </a:p>
          <a:p xmlns:a="http://schemas.openxmlformats.org/drawingml/2006/main">
            <a:r>
              <a:rPr b="0" dirty="0"/>
              <a:t>No alt text provided</a:t>
            </a:r>
            <a:endParaRPr dirty="0"/>
          </a:p>
          <a:p xmlns:a="http://schemas.openxmlformats.org/drawingml/2006/main">
            <a:r>
              <a:rPr b="0" dirty="0"/>
              <a:t/>
            </a:r>
            <a:endParaRPr dirty="0"/>
          </a:p>
          <a:p xmlns:a="http://schemas.openxmlformats.org/drawingml/2006/main">
            <a:r>
              <a:rPr b="1" dirty="0"/>
              <a:t>OOSRate</a:t>
            </a:r>
            <a:endParaRPr dirty="0"/>
          </a:p>
          <a:p xmlns:a="http://schemas.openxmlformats.org/drawingml/2006/main">
            <a:r>
              <a:rPr b="0" dirty="0"/>
              <a:t>No alt text provided</a:t>
            </a:r>
            <a:endParaRPr dirty="0"/>
          </a:p>
          <a:p xmlns:a="http://schemas.openxmlformats.org/drawingml/2006/main">
            <a:r>
              <a:rPr b="0" dirty="0"/>
              <a:t/>
            </a:r>
            <a:endParaRPr dirty="0"/>
          </a:p>
          <a:p xmlns:a="http://schemas.openxmlformats.org/drawingml/2006/main">
            <a:r>
              <a:rPr b="1" dirty="0"/>
              <a:t>Federal OOS Catch Rate</a:t>
            </a:r>
            <a:endParaRPr dirty="0"/>
          </a:p>
          <a:p xmlns:a="http://schemas.openxmlformats.org/drawingml/2006/main">
            <a:r>
              <a:rPr b="0" dirty="0"/>
              <a:t>No alt text provided</a:t>
            </a:r>
            <a:endParaRPr dirty="0"/>
          </a:p>
          <a:p xmlns:a="http://schemas.openxmlformats.org/drawingml/2006/main">
            <a:r>
              <a:rPr b="0" dirty="0"/>
              <a:t/>
            </a:r>
            <a:endParaRPr dirty="0"/>
          </a:p>
          <a:p xmlns:a="http://schemas.openxmlformats.org/drawingml/2006/main">
            <a:r>
              <a:rPr b="1" dirty="0"/>
              <a:t>OOS Rate (Statewide)</a:t>
            </a:r>
            <a:endParaRPr dirty="0"/>
          </a:p>
          <a:p xmlns:a="http://schemas.openxmlformats.org/drawingml/2006/main">
            <a:r>
              <a:rPr b="0" dirty="0"/>
              <a:t>No alt text provided</a:t>
            </a:r>
            <a:endParaRPr dirty="0"/>
          </a:p>
          <a:p xmlns:a="http://schemas.openxmlformats.org/drawingml/2006/main">
            <a:r>
              <a:rPr b="0" dirty="0"/>
              <a:t/>
            </a:r>
            <a:endParaRPr dirty="0"/>
          </a:p>
          <a:p xmlns:a="http://schemas.openxmlformats.org/drawingml/2006/main">
            <a:r>
              <a:rPr b="1" dirty="0"/>
              <a:t>textbox</a:t>
            </a:r>
            <a:endParaRPr dirty="0"/>
          </a:p>
          <a:p xmlns:a="http://schemas.openxmlformats.org/drawingml/2006/main">
            <a:r>
              <a:rPr b="0" dirty="0"/>
              <a:t>No alt text provided</a:t>
            </a:r>
            <a:endParaRPr dirty="0"/>
          </a:p>
          <a:p xmlns:a="http://schemas.openxmlformats.org/drawingml/2006/main">
            <a:r>
              <a:rPr b="0" dirty="0"/>
              <a:t/>
            </a:r>
            <a:endParaRPr dirty="0"/>
          </a:p>
          <a:p xmlns:a="http://schemas.openxmlformats.org/drawingml/2006/main">
            <a:r>
              <a:rPr b="1" dirty="0"/>
              <a:t>estCrshpre</a:t>
            </a:r>
            <a:endParaRPr dirty="0"/>
          </a:p>
          <a:p xmlns:a="http://schemas.openxmlformats.org/drawingml/2006/main">
            <a:r>
              <a:rPr b="0" dirty="0"/>
              <a:t>No alt text provided</a:t>
            </a:r>
            <a:endParaRPr dirty="0"/>
          </a:p>
          <a:p xmlns:a="http://schemas.openxmlformats.org/drawingml/2006/main">
            <a:r>
              <a:rPr b="0" dirty="0"/>
              <a:t/>
            </a:r>
            <a:endParaRPr dirty="0"/>
          </a:p>
          <a:p xmlns:a="http://schemas.openxmlformats.org/drawingml/2006/main">
            <a:r>
              <a:rPr b="1" dirty="0"/>
              <a:t>Page Number</a:t>
            </a:r>
            <a:endParaRPr dirty="0"/>
          </a:p>
          <a:p xmlns:a="http://schemas.openxmlformats.org/drawingml/2006/main">
            <a:r>
              <a:rPr b="0" dirty="0"/>
              <a:t>No alt text provided</a:t>
            </a:r>
            <a:endParaRPr dirty="0"/>
          </a:p>
          <a:p xmlns:a="http://schemas.openxmlformats.org/drawingml/2006/main">
            <a:r>
              <a:rPr b="0" dirty="0"/>
              <a:t/>
            </a:r>
            <a:endParaRPr dirty="0"/>
          </a:p>
          <a:p xmlns:a="http://schemas.openxmlformats.org/drawingml/2006/main">
            <a:r>
              <a:rPr b="1" dirty="0"/>
              <a:t>Title</a:t>
            </a:r>
            <a:endParaRPr dirty="0"/>
          </a:p>
          <a:p xmlns:a="http://schemas.openxmlformats.org/drawingml/2006/main">
            <a:r>
              <a:rPr b="0" dirty="0"/>
              <a:t>No alt text provided</a:t>
            </a:r>
            <a:endParaRPr dirty="0"/>
          </a:p>
          <a:p xmlns:a="http://schemas.openxmlformats.org/drawingml/2006/main">
            <a:r>
              <a:rPr b="0" dirty="0"/>
              <a:t/>
            </a:r>
            <a:endParaRPr dirty="0"/>
          </a:p>
          <a:p xmlns:a="http://schemas.openxmlformats.org/drawingml/2006/main">
            <a:r>
              <a:rPr b="1" dirty="0"/>
              <a:t>Violation Rate</a:t>
            </a:r>
            <a:endParaRPr dirty="0"/>
          </a:p>
          <a:p xmlns:a="http://schemas.openxmlformats.org/drawingml/2006/main">
            <a:r>
              <a:rPr b="0" dirty="0"/>
              <a:t>No alt text provided</a:t>
            </a:r>
            <a:endParaRPr dirty="0"/>
          </a:p>
          <a:p xmlns:a="http://schemas.openxmlformats.org/drawingml/2006/main">
            <a:r>
              <a:rPr b="0" dirty="0"/>
              <a:t/>
            </a:r>
            <a:endParaRPr dirty="0"/>
          </a:p>
        </p:txBody>
      </p:sp>
    </p:spTree>
    <p:clrMapOvr>
      <a:masterClrMapping xmlns:a="http://schemas.openxmlformats.org/drawingml/2006/main"/>
    </p:clrMapOvr>
  </p:cSld>
</p:notes>
</file>

<file path=ppt/notesSlides/notesSlide5.xml><?xml version="1.0" encoding="utf-8"?>
<p:notes xmlns:p="http://schemas.openxmlformats.org/presentationml/2006/main">
  <p:cSld>
    <p:spTree>
      <p:nvGrpSpPr>
        <p:cNvPr id="1" name=""/>
        <p:cNvGrpSpPr/>
        <p:nvPr/>
      </p:nvGrpSpPr>
      <p:grpSpPr/>
      <p:sp>
        <p:nvSpPr>
          <p:cNvPr id="2" name="Slide Text"/>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rPr b="1" dirty="0"/>
              <a:t>Slicer Border</a:t>
            </a:r>
            <a:endParaRPr dirty="0"/>
          </a:p>
          <a:p xmlns:a="http://schemas.openxmlformats.org/drawingml/2006/main">
            <a:r>
              <a:rPr b="0" dirty="0"/>
              <a:t>No alt text provided</a:t>
            </a:r>
            <a:endParaRPr dirty="0"/>
          </a:p>
          <a:p xmlns:a="http://schemas.openxmlformats.org/drawingml/2006/main">
            <a:r>
              <a:rPr b="0" dirty="0"/>
              <a:t/>
            </a:r>
            <a:endParaRPr dirty="0"/>
          </a:p>
          <a:p xmlns:a="http://schemas.openxmlformats.org/drawingml/2006/main">
            <a:r>
              <a:rPr b="1" dirty="0"/>
              <a:t>Title</a:t>
            </a:r>
            <a:endParaRPr dirty="0"/>
          </a:p>
          <a:p xmlns:a="http://schemas.openxmlformats.org/drawingml/2006/main">
            <a:r>
              <a:rPr b="0" dirty="0"/>
              <a:t>No alt text provided</a:t>
            </a:r>
            <a:endParaRPr dirty="0"/>
          </a:p>
          <a:p xmlns:a="http://schemas.openxmlformats.org/drawingml/2006/main">
            <a:r>
              <a:rPr b="0" dirty="0"/>
              <a:t/>
            </a:r>
            <a:endParaRPr dirty="0"/>
          </a:p>
          <a:p xmlns:a="http://schemas.openxmlformats.org/drawingml/2006/main">
            <a:r>
              <a:rPr b="1" dirty="0"/>
              <a:t>Inspection Goal Progress</a:t>
            </a:r>
            <a:endParaRPr dirty="0"/>
          </a:p>
          <a:p xmlns:a="http://schemas.openxmlformats.org/drawingml/2006/main">
            <a:r>
              <a:rPr b="0" dirty="0"/>
              <a:t>No alt text provided</a:t>
            </a:r>
            <a:endParaRPr dirty="0"/>
          </a:p>
          <a:p xmlns:a="http://schemas.openxmlformats.org/drawingml/2006/main">
            <a:r>
              <a:rPr b="0" dirty="0"/>
              <a:t/>
            </a:r>
            <a:endParaRPr dirty="0"/>
          </a:p>
          <a:p xmlns:a="http://schemas.openxmlformats.org/drawingml/2006/main">
            <a:r>
              <a:rPr b="1" dirty="0"/>
              <a:t>Slicer Border</a:t>
            </a:r>
            <a:endParaRPr dirty="0"/>
          </a:p>
          <a:p xmlns:a="http://schemas.openxmlformats.org/drawingml/2006/main">
            <a:r>
              <a:rPr b="0" dirty="0"/>
              <a:t>No alt text provided</a:t>
            </a:r>
            <a:endParaRPr dirty="0"/>
          </a:p>
          <a:p xmlns:a="http://schemas.openxmlformats.org/drawingml/2006/main">
            <a:r>
              <a:rPr b="0" dirty="0"/>
              <a:t/>
            </a:r>
            <a:endParaRPr dirty="0"/>
          </a:p>
          <a:p xmlns:a="http://schemas.openxmlformats.org/drawingml/2006/main">
            <a:r>
              <a:rPr b="1" dirty="0"/>
              <a:t>3 title</a:t>
            </a:r>
            <a:endParaRPr dirty="0"/>
          </a:p>
          <a:p xmlns:a="http://schemas.openxmlformats.org/drawingml/2006/main">
            <a:r>
              <a:rPr b="0" dirty="0"/>
              <a:t>No alt text provided</a:t>
            </a:r>
            <a:endParaRPr dirty="0"/>
          </a:p>
          <a:p xmlns:a="http://schemas.openxmlformats.org/drawingml/2006/main">
            <a:r>
              <a:rPr b="0" dirty="0"/>
              <a:t/>
            </a:r>
            <a:endParaRPr dirty="0"/>
          </a:p>
          <a:p xmlns:a="http://schemas.openxmlformats.org/drawingml/2006/main">
            <a:r>
              <a:rPr b="1" dirty="0"/>
              <a:t>Slicer Border</a:t>
            </a:r>
            <a:endParaRPr dirty="0"/>
          </a:p>
          <a:p xmlns:a="http://schemas.openxmlformats.org/drawingml/2006/main">
            <a:r>
              <a:rPr b="0" dirty="0"/>
              <a:t>No alt text provided</a:t>
            </a:r>
            <a:endParaRPr dirty="0"/>
          </a:p>
          <a:p xmlns:a="http://schemas.openxmlformats.org/drawingml/2006/main">
            <a:r>
              <a:rPr b="0" dirty="0"/>
              <a:t/>
            </a:r>
            <a:endParaRPr dirty="0"/>
          </a:p>
          <a:p xmlns:a="http://schemas.openxmlformats.org/drawingml/2006/main">
            <a:r>
              <a:rPr b="1" dirty="0"/>
              <a:t>tot insp title</a:t>
            </a:r>
            <a:endParaRPr dirty="0"/>
          </a:p>
          <a:p xmlns:a="http://schemas.openxmlformats.org/drawingml/2006/main">
            <a:r>
              <a:rPr b="0" dirty="0"/>
              <a:t>No alt text provided</a:t>
            </a:r>
            <a:endParaRPr dirty="0"/>
          </a:p>
          <a:p xmlns:a="http://schemas.openxmlformats.org/drawingml/2006/main">
            <a:r>
              <a:rPr b="0" dirty="0"/>
              <a:t/>
            </a:r>
            <a:endParaRPr dirty="0"/>
          </a:p>
          <a:p xmlns:a="http://schemas.openxmlformats.org/drawingml/2006/main">
            <a:r>
              <a:rPr b="1" dirty="0"/>
              <a:t>Level 3 Inspections</a:t>
            </a:r>
            <a:endParaRPr dirty="0"/>
          </a:p>
          <a:p xmlns:a="http://schemas.openxmlformats.org/drawingml/2006/main">
            <a:r>
              <a:rPr b="0" dirty="0"/>
              <a:t>No alt text provided</a:t>
            </a:r>
            <a:endParaRPr dirty="0"/>
          </a:p>
          <a:p xmlns:a="http://schemas.openxmlformats.org/drawingml/2006/main">
            <a:r>
              <a:rPr b="0" dirty="0"/>
              <a:t/>
            </a:r>
            <a:endParaRPr dirty="0"/>
          </a:p>
          <a:p xmlns:a="http://schemas.openxmlformats.org/drawingml/2006/main">
            <a:r>
              <a:rPr b="1" dirty="0"/>
              <a:t>Level 2 Inspections</a:t>
            </a:r>
            <a:endParaRPr dirty="0"/>
          </a:p>
          <a:p xmlns:a="http://schemas.openxmlformats.org/drawingml/2006/main">
            <a:r>
              <a:rPr b="0" dirty="0"/>
              <a:t>No alt text provided</a:t>
            </a:r>
            <a:endParaRPr dirty="0"/>
          </a:p>
          <a:p xmlns:a="http://schemas.openxmlformats.org/drawingml/2006/main">
            <a:r>
              <a:rPr b="0" dirty="0"/>
              <a:t/>
            </a:r>
            <a:endParaRPr dirty="0"/>
          </a:p>
          <a:p xmlns:a="http://schemas.openxmlformats.org/drawingml/2006/main">
            <a:r>
              <a:rPr b="1" dirty="0"/>
              <a:t>data header</a:t>
            </a:r>
            <a:endParaRPr dirty="0"/>
          </a:p>
          <a:p xmlns:a="http://schemas.openxmlformats.org/drawingml/2006/main">
            <a:r>
              <a:rPr b="0" dirty="0"/>
              <a:t>No alt text provided</a:t>
            </a:r>
            <a:endParaRPr dirty="0"/>
          </a:p>
          <a:p xmlns:a="http://schemas.openxmlformats.org/drawingml/2006/main">
            <a:r>
              <a:rPr b="0" dirty="0"/>
              <a:t/>
            </a:r>
            <a:endParaRPr dirty="0"/>
          </a:p>
          <a:p xmlns:a="http://schemas.openxmlformats.org/drawingml/2006/main">
            <a:r>
              <a:rPr b="1" dirty="0"/>
              <a:t>1 title</a:t>
            </a:r>
            <a:endParaRPr dirty="0"/>
          </a:p>
          <a:p xmlns:a="http://schemas.openxmlformats.org/drawingml/2006/main">
            <a:r>
              <a:rPr b="0" dirty="0"/>
              <a:t>No alt text provided</a:t>
            </a:r>
            <a:endParaRPr dirty="0"/>
          </a:p>
          <a:p xmlns:a="http://schemas.openxmlformats.org/drawingml/2006/main">
            <a:r>
              <a:rPr b="0" dirty="0"/>
              <a:t/>
            </a:r>
            <a:endParaRPr dirty="0"/>
          </a:p>
          <a:p xmlns:a="http://schemas.openxmlformats.org/drawingml/2006/main">
            <a:r>
              <a:rPr b="1" dirty="0"/>
              <a:t>data header</a:t>
            </a:r>
            <a:endParaRPr dirty="0"/>
          </a:p>
          <a:p xmlns:a="http://schemas.openxmlformats.org/drawingml/2006/main">
            <a:r>
              <a:rPr b="0" dirty="0"/>
              <a:t>No alt text provided</a:t>
            </a:r>
            <a:endParaRPr dirty="0"/>
          </a:p>
          <a:p xmlns:a="http://schemas.openxmlformats.org/drawingml/2006/main">
            <a:r>
              <a:rPr b="0" dirty="0"/>
              <a:t/>
            </a:r>
            <a:endParaRPr dirty="0"/>
          </a:p>
          <a:p xmlns:a="http://schemas.openxmlformats.org/drawingml/2006/main">
            <a:r>
              <a:rPr b="1" dirty="0"/>
              <a:t>Page Number</a:t>
            </a:r>
            <a:endParaRPr dirty="0"/>
          </a:p>
          <a:p xmlns:a="http://schemas.openxmlformats.org/drawingml/2006/main">
            <a:r>
              <a:rPr b="0" dirty="0"/>
              <a:t>No alt text provided</a:t>
            </a:r>
            <a:endParaRPr dirty="0"/>
          </a:p>
          <a:p xmlns:a="http://schemas.openxmlformats.org/drawingml/2006/main">
            <a:r>
              <a:rPr b="0" dirty="0"/>
              <a:t/>
            </a:r>
            <a:endParaRPr dirty="0"/>
          </a:p>
          <a:p xmlns:a="http://schemas.openxmlformats.org/drawingml/2006/main">
            <a:r>
              <a:rPr b="1" dirty="0"/>
              <a:t>Date box</a:t>
            </a:r>
            <a:endParaRPr dirty="0"/>
          </a:p>
          <a:p xmlns:a="http://schemas.openxmlformats.org/drawingml/2006/main">
            <a:r>
              <a:rPr b="0" dirty="0"/>
              <a:t>No alt text provided</a:t>
            </a:r>
            <a:endParaRPr dirty="0"/>
          </a:p>
          <a:p xmlns:a="http://schemas.openxmlformats.org/drawingml/2006/main">
            <a:r>
              <a:rPr b="0" dirty="0"/>
              <a:t/>
            </a:r>
            <a:endParaRPr dirty="0"/>
          </a:p>
          <a:p xmlns:a="http://schemas.openxmlformats.org/drawingml/2006/main">
            <a:r>
              <a:rPr b="1" dirty="0"/>
              <a:t>data header</a:t>
            </a:r>
            <a:endParaRPr dirty="0"/>
          </a:p>
          <a:p xmlns:a="http://schemas.openxmlformats.org/drawingml/2006/main">
            <a:r>
              <a:rPr b="0" dirty="0"/>
              <a:t>No alt text provided</a:t>
            </a:r>
            <a:endParaRPr dirty="0"/>
          </a:p>
          <a:p xmlns:a="http://schemas.openxmlformats.org/drawingml/2006/main">
            <a:r>
              <a:rPr b="0" dirty="0"/>
              <a:t/>
            </a:r>
            <a:endParaRPr dirty="0"/>
          </a:p>
          <a:p xmlns:a="http://schemas.openxmlformats.org/drawingml/2006/main">
            <a:r>
              <a:rPr b="1" dirty="0"/>
              <a:t>2 title</a:t>
            </a:r>
            <a:endParaRPr dirty="0"/>
          </a:p>
          <a:p xmlns:a="http://schemas.openxmlformats.org/drawingml/2006/main">
            <a:r>
              <a:rPr b="0" dirty="0"/>
              <a:t>No alt text provided</a:t>
            </a:r>
            <a:endParaRPr dirty="0"/>
          </a:p>
          <a:p xmlns:a="http://schemas.openxmlformats.org/drawingml/2006/main">
            <a:r>
              <a:rPr b="0" dirty="0"/>
              <a:t/>
            </a:r>
            <a:endParaRPr dirty="0"/>
          </a:p>
          <a:p xmlns:a="http://schemas.openxmlformats.org/drawingml/2006/main">
            <a:r>
              <a:rPr b="1" dirty="0"/>
              <a:t>Total Inspections</a:t>
            </a:r>
            <a:endParaRPr dirty="0"/>
          </a:p>
          <a:p xmlns:a="http://schemas.openxmlformats.org/drawingml/2006/main">
            <a:r>
              <a:rPr b="0" dirty="0"/>
              <a:t>No alt text provided</a:t>
            </a:r>
            <a:endParaRPr dirty="0"/>
          </a:p>
          <a:p xmlns:a="http://schemas.openxmlformats.org/drawingml/2006/main">
            <a:r>
              <a:rPr b="0" dirty="0"/>
              <a:t/>
            </a:r>
            <a:endParaRPr dirty="0"/>
          </a:p>
          <a:p xmlns:a="http://schemas.openxmlformats.org/drawingml/2006/main">
            <a:r>
              <a:rPr b="1" dirty="0"/>
              <a:t>data header</a:t>
            </a:r>
            <a:endParaRPr dirty="0"/>
          </a:p>
          <a:p xmlns:a="http://schemas.openxmlformats.org/drawingml/2006/main">
            <a:r>
              <a:rPr b="0" dirty="0"/>
              <a:t>No alt text provided</a:t>
            </a:r>
            <a:endParaRPr dirty="0"/>
          </a:p>
          <a:p xmlns:a="http://schemas.openxmlformats.org/drawingml/2006/main">
            <a:r>
              <a:rPr b="0" dirty="0"/>
              <a:t/>
            </a:r>
            <a:endParaRPr dirty="0"/>
          </a:p>
          <a:p xmlns:a="http://schemas.openxmlformats.org/drawingml/2006/main">
            <a:r>
              <a:rPr b="1" dirty="0"/>
              <a:t>Level 1 Inspections</a:t>
            </a:r>
            <a:endParaRPr dirty="0"/>
          </a:p>
          <a:p xmlns:a="http://schemas.openxmlformats.org/drawingml/2006/main">
            <a:r>
              <a:rPr b="0" dirty="0"/>
              <a:t>No alt text provided</a:t>
            </a:r>
            <a:endParaRPr dirty="0"/>
          </a:p>
          <a:p xmlns:a="http://schemas.openxmlformats.org/drawingml/2006/main">
            <a:r>
              <a:rPr b="0" dirty="0"/>
              <a:t/>
            </a:r>
            <a:endParaRPr dirty="0"/>
          </a:p>
          <a:p xmlns:a="http://schemas.openxmlformats.org/drawingml/2006/main">
            <a:r>
              <a:rPr b="1" dirty="0"/>
              <a:t>Slicer Border</a:t>
            </a:r>
            <a:endParaRPr dirty="0"/>
          </a:p>
          <a:p xmlns:a="http://schemas.openxmlformats.org/drawingml/2006/main">
            <a:r>
              <a:rPr b="0" dirty="0"/>
              <a:t>No alt text provided</a:t>
            </a:r>
            <a:endParaRPr dirty="0"/>
          </a:p>
          <a:p xmlns:a="http://schemas.openxmlformats.org/drawingml/2006/main">
            <a:r>
              <a:rPr b="0" dirty="0"/>
              <a:t/>
            </a:r>
            <a:endParaRPr dirty="0"/>
          </a:p>
          <a:p xmlns:a="http://schemas.openxmlformats.org/drawingml/2006/main">
            <a:r>
              <a:rPr b="1" dirty="0"/>
              <a:t>slicer</a:t>
            </a:r>
            <a:endParaRPr dirty="0"/>
          </a:p>
          <a:p xmlns:a="http://schemas.openxmlformats.org/drawingml/2006/main">
            <a:r>
              <a:rPr b="0" dirty="0"/>
              <a:t>No alt text provided</a:t>
            </a:r>
            <a:endParaRPr dirty="0"/>
          </a:p>
          <a:p xmlns:a="http://schemas.openxmlformats.org/drawingml/2006/main">
            <a:r>
              <a:rPr b="0" dirty="0"/>
              <a:t/>
            </a:r>
            <a:endParaRPr dirty="0"/>
          </a:p>
          <a:p xmlns:a="http://schemas.openxmlformats.org/drawingml/2006/main">
            <a:r>
              <a:rPr b="1" dirty="0"/>
              <a:t>estLiveSav</a:t>
            </a:r>
            <a:endParaRPr dirty="0"/>
          </a:p>
          <a:p xmlns:a="http://schemas.openxmlformats.org/drawingml/2006/main">
            <a:r>
              <a:rPr b="0" dirty="0"/>
              <a:t>No alt text provided</a:t>
            </a:r>
            <a:endParaRPr dirty="0"/>
          </a:p>
          <a:p xmlns:a="http://schemas.openxmlformats.org/drawingml/2006/main">
            <a:r>
              <a:rPr b="0" dirty="0"/>
              <a:t/>
            </a:r>
            <a:endParaRPr dirty="0"/>
          </a:p>
        </p:txBody>
      </p:sp>
    </p:spTree>
    <p:clrMapOvr>
      <a:masterClrMapping xmlns:a="http://schemas.openxmlformats.org/drawingml/2006/main"/>
    </p:clrMapOvr>
  </p:cSld>
</p:notes>
</file>

<file path=ppt/notesSlides/notesSlide6.xml><?xml version="1.0" encoding="utf-8"?>
<p:notes xmlns:p="http://schemas.openxmlformats.org/presentationml/2006/main">
  <p:cSld>
    <p:spTree>
      <p:nvGrpSpPr>
        <p:cNvPr id="1" name=""/>
        <p:cNvGrpSpPr/>
        <p:nvPr/>
      </p:nvGrpSpPr>
      <p:grpSpPr/>
      <p:sp>
        <p:nvSpPr>
          <p:cNvPr id="2" name="Slide Text"/>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rPr b="1" dirty="0"/>
              <a:t>Tot Fatalities</a:t>
            </a:r>
            <a:endParaRPr dirty="0"/>
          </a:p>
          <a:p xmlns:a="http://schemas.openxmlformats.org/drawingml/2006/main">
            <a:r>
              <a:rPr b="0" dirty="0"/>
              <a:t>No alt text provided</a:t>
            </a:r>
            <a:endParaRPr dirty="0"/>
          </a:p>
          <a:p xmlns:a="http://schemas.openxmlformats.org/drawingml/2006/main">
            <a:r>
              <a:rPr b="0" dirty="0"/>
              <a:t/>
            </a:r>
            <a:endParaRPr dirty="0"/>
          </a:p>
          <a:p xmlns:a="http://schemas.openxmlformats.org/drawingml/2006/main">
            <a:r>
              <a:rPr b="1" dirty="0"/>
              <a:t>data header</a:t>
            </a:r>
            <a:endParaRPr dirty="0"/>
          </a:p>
          <a:p xmlns:a="http://schemas.openxmlformats.org/drawingml/2006/main">
            <a:r>
              <a:rPr b="0" dirty="0"/>
              <a:t>No alt text provided</a:t>
            </a:r>
            <a:endParaRPr dirty="0"/>
          </a:p>
          <a:p xmlns:a="http://schemas.openxmlformats.org/drawingml/2006/main">
            <a:r>
              <a:rPr b="0" dirty="0"/>
              <a:t/>
            </a:r>
            <a:endParaRPr dirty="0"/>
          </a:p>
          <a:p xmlns:a="http://schemas.openxmlformats.org/drawingml/2006/main">
            <a:r>
              <a:rPr b="1" dirty="0"/>
              <a:t>Title</a:t>
            </a:r>
            <a:endParaRPr dirty="0"/>
          </a:p>
          <a:p xmlns:a="http://schemas.openxmlformats.org/drawingml/2006/main">
            <a:r>
              <a:rPr b="0" dirty="0"/>
              <a:t>No alt text provided</a:t>
            </a:r>
            <a:endParaRPr dirty="0"/>
          </a:p>
          <a:p xmlns:a="http://schemas.openxmlformats.org/drawingml/2006/main">
            <a:r>
              <a:rPr b="0" dirty="0"/>
              <a:t/>
            </a:r>
            <a:endParaRPr dirty="0"/>
          </a:p>
          <a:p xmlns:a="http://schemas.openxmlformats.org/drawingml/2006/main">
            <a:r>
              <a:rPr b="1" dirty="0"/>
              <a:t>Slicer Border</a:t>
            </a:r>
            <a:endParaRPr dirty="0"/>
          </a:p>
          <a:p xmlns:a="http://schemas.openxmlformats.org/drawingml/2006/main">
            <a:r>
              <a:rPr b="0" dirty="0"/>
              <a:t>No alt text provided</a:t>
            </a:r>
            <a:endParaRPr dirty="0"/>
          </a:p>
          <a:p xmlns:a="http://schemas.openxmlformats.org/drawingml/2006/main">
            <a:r>
              <a:rPr b="0" dirty="0"/>
              <a:t/>
            </a:r>
            <a:endParaRPr dirty="0"/>
          </a:p>
          <a:p xmlns:a="http://schemas.openxmlformats.org/drawingml/2006/main">
            <a:r>
              <a:rPr b="1" dirty="0"/>
              <a:t>Fatalities Goal Progress</a:t>
            </a:r>
            <a:endParaRPr dirty="0"/>
          </a:p>
          <a:p xmlns:a="http://schemas.openxmlformats.org/drawingml/2006/main">
            <a:r>
              <a:rPr b="0" dirty="0"/>
              <a:t>No alt text provided</a:t>
            </a:r>
            <a:endParaRPr dirty="0"/>
          </a:p>
          <a:p xmlns:a="http://schemas.openxmlformats.org/drawingml/2006/main">
            <a:r>
              <a:rPr b="0" dirty="0"/>
              <a:t/>
            </a:r>
            <a:endParaRPr dirty="0"/>
          </a:p>
          <a:p xmlns:a="http://schemas.openxmlformats.org/drawingml/2006/main">
            <a:r>
              <a:rPr b="1" dirty="0"/>
              <a:t>tot fat title</a:t>
            </a:r>
            <a:endParaRPr dirty="0"/>
          </a:p>
          <a:p xmlns:a="http://schemas.openxmlformats.org/drawingml/2006/main">
            <a:r>
              <a:rPr b="0" dirty="0"/>
              <a:t>No alt text provided</a:t>
            </a:r>
            <a:endParaRPr dirty="0"/>
          </a:p>
          <a:p xmlns:a="http://schemas.openxmlformats.org/drawingml/2006/main">
            <a:r>
              <a:rPr b="0" dirty="0"/>
              <a:t/>
            </a:r>
            <a:endParaRPr dirty="0"/>
          </a:p>
          <a:p xmlns:a="http://schemas.openxmlformats.org/drawingml/2006/main">
            <a:r>
              <a:rPr b="1" dirty="0"/>
              <a:t>slicer</a:t>
            </a:r>
            <a:endParaRPr dirty="0"/>
          </a:p>
          <a:p xmlns:a="http://schemas.openxmlformats.org/drawingml/2006/main">
            <a:r>
              <a:rPr b="0" dirty="0"/>
              <a:t>No alt text provided</a:t>
            </a:r>
            <a:endParaRPr dirty="0"/>
          </a:p>
          <a:p xmlns:a="http://schemas.openxmlformats.org/drawingml/2006/main">
            <a:r>
              <a:rPr b="0" dirty="0"/>
              <a:t/>
            </a:r>
            <a:endParaRPr dirty="0"/>
          </a:p>
          <a:p xmlns:a="http://schemas.openxmlformats.org/drawingml/2006/main">
            <a:r>
              <a:rPr b="1" dirty="0"/>
              <a:t>Date box</a:t>
            </a:r>
            <a:endParaRPr dirty="0"/>
          </a:p>
          <a:p xmlns:a="http://schemas.openxmlformats.org/drawingml/2006/main">
            <a:r>
              <a:rPr b="0" dirty="0"/>
              <a:t>No alt text provided</a:t>
            </a:r>
            <a:endParaRPr dirty="0"/>
          </a:p>
          <a:p xmlns:a="http://schemas.openxmlformats.org/drawingml/2006/main">
            <a:r>
              <a:rPr b="0" dirty="0"/>
              <a:t/>
            </a:r>
            <a:endParaRPr dirty="0"/>
          </a:p>
          <a:p xmlns:a="http://schemas.openxmlformats.org/drawingml/2006/main">
            <a:r>
              <a:rPr b="1" dirty="0"/>
              <a:t>estLiveSav</a:t>
            </a:r>
            <a:endParaRPr dirty="0"/>
          </a:p>
          <a:p xmlns:a="http://schemas.openxmlformats.org/drawingml/2006/main">
            <a:r>
              <a:rPr b="0" dirty="0"/>
              <a:t>No alt text provided</a:t>
            </a:r>
            <a:endParaRPr dirty="0"/>
          </a:p>
          <a:p xmlns:a="http://schemas.openxmlformats.org/drawingml/2006/main">
            <a:r>
              <a:rPr b="0" dirty="0"/>
              <a:t/>
            </a:r>
            <a:endParaRPr dirty="0"/>
          </a:p>
          <a:p xmlns:a="http://schemas.openxmlformats.org/drawingml/2006/main">
            <a:r>
              <a:rPr b="1" dirty="0"/>
              <a:t>Page Number</a:t>
            </a:r>
            <a:endParaRPr dirty="0"/>
          </a:p>
          <a:p xmlns:a="http://schemas.openxmlformats.org/drawingml/2006/main">
            <a:r>
              <a:rPr b="0" dirty="0"/>
              <a:t>No alt text provided</a:t>
            </a:r>
            <a:endParaRPr dirty="0"/>
          </a:p>
          <a:p xmlns:a="http://schemas.openxmlformats.org/drawingml/2006/main">
            <a:r>
              <a:rPr b="0" dirty="0"/>
              <a:t/>
            </a:r>
            <a:endParaRPr dirty="0"/>
          </a:p>
        </p:txBody>
      </p:sp>
    </p:spTree>
    <p:clrMapOvr>
      <a:masterClrMapping xmlns:a="http://schemas.openxmlformats.org/drawingml/2006/main"/>
    </p:clrMapOvr>
  </p:cSld>
</p:notes>
</file>

<file path=ppt/notesSlides/notesSlide7.xml><?xml version="1.0" encoding="utf-8"?>
<p:notes xmlns:p="http://schemas.openxmlformats.org/presentationml/2006/main">
  <p:cSld>
    <p:spTree>
      <p:nvGrpSpPr>
        <p:cNvPr id="1" name=""/>
        <p:cNvGrpSpPr/>
        <p:nvPr/>
      </p:nvGrpSpPr>
      <p:grpSpPr/>
      <p:sp>
        <p:nvSpPr>
          <p:cNvPr id="2" name="Slide Text"/>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rPr b="1" dirty="0"/>
              <a:t>Overweight Citations</a:t>
            </a:r>
            <a:endParaRPr dirty="0"/>
          </a:p>
          <a:p xmlns:a="http://schemas.openxmlformats.org/drawingml/2006/main">
            <a:r>
              <a:rPr b="0" dirty="0"/>
              <a:t>No alt text provided</a:t>
            </a:r>
            <a:endParaRPr dirty="0"/>
          </a:p>
          <a:p xmlns:a="http://schemas.openxmlformats.org/drawingml/2006/main">
            <a:r>
              <a:rPr b="0" dirty="0"/>
              <a:t/>
            </a:r>
            <a:endParaRPr dirty="0"/>
          </a:p>
          <a:p xmlns:a="http://schemas.openxmlformats.org/drawingml/2006/main">
            <a:r>
              <a:rPr b="1" dirty="0"/>
              <a:t>data header</a:t>
            </a:r>
            <a:endParaRPr dirty="0"/>
          </a:p>
          <a:p xmlns:a="http://schemas.openxmlformats.org/drawingml/2006/main">
            <a:r>
              <a:rPr b="0" dirty="0"/>
              <a:t>No alt text provided</a:t>
            </a:r>
            <a:endParaRPr dirty="0"/>
          </a:p>
          <a:p xmlns:a="http://schemas.openxmlformats.org/drawingml/2006/main">
            <a:r>
              <a:rPr b="0" dirty="0"/>
              <a:t/>
            </a:r>
            <a:endParaRPr dirty="0"/>
          </a:p>
          <a:p xmlns:a="http://schemas.openxmlformats.org/drawingml/2006/main">
            <a:r>
              <a:rPr b="1" dirty="0"/>
              <a:t>textbox</a:t>
            </a:r>
            <a:endParaRPr dirty="0"/>
          </a:p>
          <a:p xmlns:a="http://schemas.openxmlformats.org/drawingml/2006/main">
            <a:r>
              <a:rPr b="0" dirty="0"/>
              <a:t>No alt text provided</a:t>
            </a:r>
            <a:endParaRPr dirty="0"/>
          </a:p>
          <a:p xmlns:a="http://schemas.openxmlformats.org/drawingml/2006/main">
            <a:r>
              <a:rPr b="0" dirty="0"/>
              <a:t/>
            </a:r>
            <a:endParaRPr dirty="0"/>
          </a:p>
          <a:p xmlns:a="http://schemas.openxmlformats.org/drawingml/2006/main">
            <a:r>
              <a:rPr b="1" dirty="0"/>
              <a:t>Special Operations Overweight Citations</a:t>
            </a:r>
            <a:endParaRPr dirty="0"/>
          </a:p>
          <a:p xmlns:a="http://schemas.openxmlformats.org/drawingml/2006/main">
            <a:r>
              <a:rPr b="0" dirty="0"/>
              <a:t>No alt text provided</a:t>
            </a:r>
            <a:endParaRPr dirty="0"/>
          </a:p>
          <a:p xmlns:a="http://schemas.openxmlformats.org/drawingml/2006/main">
            <a:r>
              <a:rPr b="0" dirty="0"/>
              <a:t/>
            </a:r>
            <a:endParaRPr dirty="0"/>
          </a:p>
          <a:p xmlns:a="http://schemas.openxmlformats.org/drawingml/2006/main">
            <a:r>
              <a:rPr b="1" dirty="0"/>
              <a:t>Inspections w/ Overweight Citations - OOS Rate</a:t>
            </a:r>
            <a:endParaRPr dirty="0"/>
          </a:p>
          <a:p xmlns:a="http://schemas.openxmlformats.org/drawingml/2006/main">
            <a:r>
              <a:rPr b="0" dirty="0"/>
              <a:t>No alt text provided</a:t>
            </a:r>
            <a:endParaRPr dirty="0"/>
          </a:p>
          <a:p xmlns:a="http://schemas.openxmlformats.org/drawingml/2006/main">
            <a:r>
              <a:rPr b="0" dirty="0"/>
              <a:t/>
            </a:r>
            <a:endParaRPr dirty="0"/>
          </a:p>
          <a:p xmlns:a="http://schemas.openxmlformats.org/drawingml/2006/main">
            <a:r>
              <a:rPr b="1" dirty="0"/>
              <a:t>textbox</a:t>
            </a:r>
            <a:endParaRPr dirty="0"/>
          </a:p>
          <a:p xmlns:a="http://schemas.openxmlformats.org/drawingml/2006/main">
            <a:r>
              <a:rPr b="0" dirty="0"/>
              <a:t>No alt text provided</a:t>
            </a:r>
            <a:endParaRPr dirty="0"/>
          </a:p>
          <a:p xmlns:a="http://schemas.openxmlformats.org/drawingml/2006/main">
            <a:r>
              <a:rPr b="0" dirty="0"/>
              <a:t/>
            </a:r>
            <a:endParaRPr dirty="0"/>
          </a:p>
          <a:p xmlns:a="http://schemas.openxmlformats.org/drawingml/2006/main">
            <a:r>
              <a:rPr b="1" dirty="0"/>
              <a:t>Inspections w/ Overweight Citations</a:t>
            </a:r>
            <a:endParaRPr dirty="0"/>
          </a:p>
          <a:p xmlns:a="http://schemas.openxmlformats.org/drawingml/2006/main">
            <a:r>
              <a:rPr b="0" dirty="0"/>
              <a:t>No alt text provided</a:t>
            </a:r>
            <a:endParaRPr dirty="0"/>
          </a:p>
          <a:p xmlns:a="http://schemas.openxmlformats.org/drawingml/2006/main">
            <a:r>
              <a:rPr b="0" dirty="0"/>
              <a:t/>
            </a:r>
            <a:endParaRPr dirty="0"/>
          </a:p>
          <a:p xmlns:a="http://schemas.openxmlformats.org/drawingml/2006/main">
            <a:r>
              <a:rPr b="1" dirty="0"/>
              <a:t>data header</a:t>
            </a:r>
            <a:endParaRPr dirty="0"/>
          </a:p>
          <a:p xmlns:a="http://schemas.openxmlformats.org/drawingml/2006/main">
            <a:r>
              <a:rPr b="0" dirty="0"/>
              <a:t>No alt text provided</a:t>
            </a:r>
            <a:endParaRPr dirty="0"/>
          </a:p>
          <a:p xmlns:a="http://schemas.openxmlformats.org/drawingml/2006/main">
            <a:r>
              <a:rPr b="0" dirty="0"/>
              <a:t/>
            </a:r>
            <a:endParaRPr dirty="0"/>
          </a:p>
          <a:p xmlns:a="http://schemas.openxmlformats.org/drawingml/2006/main">
            <a:r>
              <a:rPr b="1" dirty="0"/>
              <a:t>data header</a:t>
            </a:r>
            <a:endParaRPr dirty="0"/>
          </a:p>
          <a:p xmlns:a="http://schemas.openxmlformats.org/drawingml/2006/main">
            <a:r>
              <a:rPr b="0" dirty="0"/>
              <a:t>No alt text provided</a:t>
            </a:r>
            <a:endParaRPr dirty="0"/>
          </a:p>
          <a:p xmlns:a="http://schemas.openxmlformats.org/drawingml/2006/main">
            <a:r>
              <a:rPr b="0" dirty="0"/>
              <a:t/>
            </a:r>
            <a:endParaRPr dirty="0"/>
          </a:p>
          <a:p xmlns:a="http://schemas.openxmlformats.org/drawingml/2006/main">
            <a:r>
              <a:rPr b="1" dirty="0"/>
              <a:t>textbox</a:t>
            </a:r>
            <a:endParaRPr dirty="0"/>
          </a:p>
          <a:p xmlns:a="http://schemas.openxmlformats.org/drawingml/2006/main">
            <a:r>
              <a:rPr b="0" dirty="0"/>
              <a:t>No alt text provided</a:t>
            </a:r>
            <a:endParaRPr dirty="0"/>
          </a:p>
          <a:p xmlns:a="http://schemas.openxmlformats.org/drawingml/2006/main">
            <a:r>
              <a:rPr b="0" dirty="0"/>
              <a:t/>
            </a:r>
            <a:endParaRPr dirty="0"/>
          </a:p>
          <a:p xmlns:a="http://schemas.openxmlformats.org/drawingml/2006/main">
            <a:r>
              <a:rPr b="1" dirty="0"/>
              <a:t>data header</a:t>
            </a:r>
            <a:endParaRPr dirty="0"/>
          </a:p>
          <a:p xmlns:a="http://schemas.openxmlformats.org/drawingml/2006/main">
            <a:r>
              <a:rPr b="0" dirty="0"/>
              <a:t>No alt text provided</a:t>
            </a:r>
            <a:endParaRPr dirty="0"/>
          </a:p>
          <a:p xmlns:a="http://schemas.openxmlformats.org/drawingml/2006/main">
            <a:r>
              <a:rPr b="0" dirty="0"/>
              <a:t/>
            </a:r>
            <a:endParaRPr dirty="0"/>
          </a:p>
        </p:txBody>
      </p:sp>
    </p:spTree>
    <p:clrMapOvr>
      <a:masterClrMapping xmlns:a="http://schemas.openxmlformats.org/drawingml/2006/main"/>
    </p:clrMapOvr>
  </p:cSld>
</p:notes>
</file>

<file path=ppt/notesSlides/notesSlide8.xml><?xml version="1.0" encoding="utf-8"?>
<p:notes xmlns:p="http://schemas.openxmlformats.org/presentationml/2006/main">
  <p:cSld>
    <p:spTree>
      <p:nvGrpSpPr>
        <p:cNvPr id="1" name=""/>
        <p:cNvGrpSpPr/>
        <p:nvPr/>
      </p:nvGrpSpPr>
      <p:grpSpPr/>
      <p:sp>
        <p:nvSpPr>
          <p:cNvPr id="2" name="Slide Text"/>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rPr b="1" dirty="0"/>
              <a:t>textbox</a:t>
            </a:r>
            <a:endParaRPr dirty="0"/>
          </a:p>
          <a:p xmlns:a="http://schemas.openxmlformats.org/drawingml/2006/main">
            <a:r>
              <a:rPr b="0" dirty="0"/>
              <a:t>No alt text provided</a:t>
            </a:r>
            <a:endParaRPr dirty="0"/>
          </a:p>
          <a:p xmlns:a="http://schemas.openxmlformats.org/drawingml/2006/main">
            <a:r>
              <a:rPr b="0" dirty="0"/>
              <a:t/>
            </a:r>
            <a:endParaRPr dirty="0"/>
          </a:p>
          <a:p xmlns:a="http://schemas.openxmlformats.org/drawingml/2006/main">
            <a:r>
              <a:rPr b="1" dirty="0"/>
              <a:t>textbox</a:t>
            </a:r>
            <a:endParaRPr dirty="0"/>
          </a:p>
          <a:p xmlns:a="http://schemas.openxmlformats.org/drawingml/2006/main">
            <a:r>
              <a:rPr b="0" dirty="0"/>
              <a:t>No alt text provided</a:t>
            </a:r>
            <a:endParaRPr dirty="0"/>
          </a:p>
          <a:p xmlns:a="http://schemas.openxmlformats.org/drawingml/2006/main">
            <a:r>
              <a:rPr b="0" dirty="0"/>
              <a:t/>
            </a:r>
            <a:endParaRPr dirty="0"/>
          </a:p>
          <a:p xmlns:a="http://schemas.openxmlformats.org/drawingml/2006/main">
            <a:r>
              <a:rPr b="1" dirty="0"/>
              <a:t>Top 10 Commodities by Violation Weight (Statewide)</a:t>
            </a:r>
            <a:endParaRPr dirty="0"/>
          </a:p>
          <a:p xmlns:a="http://schemas.openxmlformats.org/drawingml/2006/main">
            <a:r>
              <a:rPr b="0" dirty="0"/>
              <a:t>No alt text provided</a:t>
            </a:r>
            <a:endParaRPr dirty="0"/>
          </a:p>
          <a:p xmlns:a="http://schemas.openxmlformats.org/drawingml/2006/main">
            <a:r>
              <a:rPr b="0" dirty="0"/>
              <a:t/>
            </a:r>
            <a:endParaRPr dirty="0"/>
          </a:p>
          <a:p xmlns:a="http://schemas.openxmlformats.org/drawingml/2006/main">
            <a:r>
              <a:rPr b="1" dirty="0"/>
              <a:t>Top 10 Commodities by Citation Frequency (Statewide)</a:t>
            </a:r>
            <a:endParaRPr dirty="0"/>
          </a:p>
          <a:p xmlns:a="http://schemas.openxmlformats.org/drawingml/2006/main">
            <a:r>
              <a:rPr b="0" dirty="0"/>
              <a:t>No alt text provided</a:t>
            </a:r>
            <a:endParaRPr dirty="0"/>
          </a:p>
          <a:p xmlns:a="http://schemas.openxmlformats.org/drawingml/2006/main">
            <a:r>
              <a:rPr b="0" dirty="0"/>
              <a:t/>
            </a:r>
            <a:endParaRPr dirty="0"/>
          </a:p>
          <a:p xmlns:a="http://schemas.openxmlformats.org/drawingml/2006/main">
            <a:r>
              <a:rPr b="1" dirty="0"/>
              <a:t>data header</a:t>
            </a:r>
            <a:endParaRPr dirty="0"/>
          </a:p>
          <a:p xmlns:a="http://schemas.openxmlformats.org/drawingml/2006/main">
            <a:r>
              <a:rPr b="0" dirty="0"/>
              <a:t>No alt text provided</a:t>
            </a:r>
            <a:endParaRPr dirty="0"/>
          </a:p>
          <a:p xmlns:a="http://schemas.openxmlformats.org/drawingml/2006/main">
            <a:r>
              <a:rPr b="0" dirty="0"/>
              <a:t/>
            </a:r>
            <a:endParaRPr dirty="0"/>
          </a:p>
          <a:p xmlns:a="http://schemas.openxmlformats.org/drawingml/2006/main">
            <a:r>
              <a:rPr b="1" dirty="0"/>
              <a:t>data header</a:t>
            </a:r>
            <a:endParaRPr dirty="0"/>
          </a:p>
          <a:p xmlns:a="http://schemas.openxmlformats.org/drawingml/2006/main">
            <a:r>
              <a:rPr b="0" dirty="0"/>
              <a:t>No alt text provided</a:t>
            </a:r>
            <a:endParaRPr dirty="0"/>
          </a:p>
          <a:p xmlns:a="http://schemas.openxmlformats.org/drawingml/2006/main">
            <a:r>
              <a:rPr b="0" dirty="0"/>
              <a:t/>
            </a:r>
            <a:endParaRPr dirty="0"/>
          </a:p>
          <a:p xmlns:a="http://schemas.openxmlformats.org/drawingml/2006/main">
            <a:r>
              <a:rPr b="1" dirty="0"/>
              <a:t>data header</a:t>
            </a:r>
            <a:endParaRPr dirty="0"/>
          </a:p>
          <a:p xmlns:a="http://schemas.openxmlformats.org/drawingml/2006/main">
            <a:r>
              <a:rPr b="0" dirty="0"/>
              <a:t>No alt text provided</a:t>
            </a:r>
            <a:endParaRPr dirty="0"/>
          </a:p>
          <a:p xmlns:a="http://schemas.openxmlformats.org/drawingml/2006/main">
            <a:r>
              <a:rPr b="0" dirty="0"/>
              <a:t/>
            </a:r>
            <a:endParaRPr dirty="0"/>
          </a:p>
          <a:p xmlns:a="http://schemas.openxmlformats.org/drawingml/2006/main">
            <a:r>
              <a:rPr b="1" dirty="0"/>
              <a:t>Inspection with Overweight Citations (OOS Rate)</a:t>
            </a:r>
            <a:endParaRPr dirty="0"/>
          </a:p>
          <a:p xmlns:a="http://schemas.openxmlformats.org/drawingml/2006/main">
            <a:r>
              <a:rPr b="0" dirty="0"/>
              <a:t>No alt text provided</a:t>
            </a:r>
            <a:endParaRPr dirty="0"/>
          </a:p>
          <a:p xmlns:a="http://schemas.openxmlformats.org/drawingml/2006/main">
            <a:r>
              <a:rPr b="0" dirty="0"/>
              <a:t/>
            </a:r>
            <a:endParaRPr dirty="0"/>
          </a:p>
          <a:p xmlns:a="http://schemas.openxmlformats.org/drawingml/2006/main">
            <a:r>
              <a:rPr b="1" dirty="0"/>
              <a:t>textbox</a:t>
            </a:r>
            <a:endParaRPr dirty="0"/>
          </a:p>
          <a:p xmlns:a="http://schemas.openxmlformats.org/drawingml/2006/main">
            <a:r>
              <a:rPr b="0" dirty="0"/>
              <a:t>No alt text provided</a:t>
            </a:r>
            <a:endParaRPr dirty="0"/>
          </a:p>
          <a:p xmlns:a="http://schemas.openxmlformats.org/drawingml/2006/main">
            <a:r>
              <a:rPr b="0" dirty="0"/>
              <a:t/>
            </a:r>
            <a:endParaRPr dirty="0"/>
          </a:p>
        </p:txBody>
      </p:sp>
    </p:spTree>
    <p:clrMapOvr>
      <a:masterClrMapping xmlns:a="http://schemas.openxmlformats.org/drawingml/2006/main"/>
    </p:clrMapOvr>
  </p:cSld>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627ED9C8-F09A-4D9E-BEC0-4725162E21FF}" type="datetimeFigureOut">
              <a:rPr lang="en-US" smtClean="0"/>
              <a:t>11/25/2020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C7D807A-D3EC-4DEA-86E2-120E4093F1A6}" type="slidenum">
              <a:rPr lang="en-US" smtClean="0"/>
              <a:t>‹#›</a:t>
            </a:fld>
            <a:endParaRPr lang="en-US"/>
          </a:p>
        </p:txBody>
      </p:sp>
    </p:spTree>
    <p:extLst>
      <p:ext uri="{BB962C8B-B14F-4D97-AF65-F5344CB8AC3E}">
        <p14:creationId xmlns:p14="http://schemas.microsoft.com/office/powerpoint/2010/main" val="174768960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27ED9C8-F09A-4D9E-BEC0-4725162E21FF}" type="datetimeFigureOut">
              <a:rPr lang="en-US" smtClean="0"/>
              <a:t>11/25/2020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C7D807A-D3EC-4DEA-86E2-120E4093F1A6}" type="slidenum">
              <a:rPr lang="en-US" smtClean="0"/>
              <a:t>‹#›</a:t>
            </a:fld>
            <a:endParaRPr lang="en-US"/>
          </a:p>
        </p:txBody>
      </p:sp>
    </p:spTree>
    <p:extLst>
      <p:ext uri="{BB962C8B-B14F-4D97-AF65-F5344CB8AC3E}">
        <p14:creationId xmlns:p14="http://schemas.microsoft.com/office/powerpoint/2010/main" val="5532142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27ED9C8-F09A-4D9E-BEC0-4725162E21FF}" type="datetimeFigureOut">
              <a:rPr lang="en-US" smtClean="0"/>
              <a:t>11/25/2020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C7D807A-D3EC-4DEA-86E2-120E4093F1A6}" type="slidenum">
              <a:rPr lang="en-US" smtClean="0"/>
              <a:t>‹#›</a:t>
            </a:fld>
            <a:endParaRPr lang="en-US"/>
          </a:p>
        </p:txBody>
      </p:sp>
    </p:spTree>
    <p:extLst>
      <p:ext uri="{BB962C8B-B14F-4D97-AF65-F5344CB8AC3E}">
        <p14:creationId xmlns:p14="http://schemas.microsoft.com/office/powerpoint/2010/main" val="29826409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27ED9C8-F09A-4D9E-BEC0-4725162E21FF}" type="datetimeFigureOut">
              <a:rPr lang="en-US" smtClean="0"/>
              <a:t>11/25/2020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C7D807A-D3EC-4DEA-86E2-120E4093F1A6}" type="slidenum">
              <a:rPr lang="en-US" smtClean="0"/>
              <a:t>‹#›</a:t>
            </a:fld>
            <a:endParaRPr lang="en-US"/>
          </a:p>
        </p:txBody>
      </p:sp>
    </p:spTree>
    <p:extLst>
      <p:ext uri="{BB962C8B-B14F-4D97-AF65-F5344CB8AC3E}">
        <p14:creationId xmlns:p14="http://schemas.microsoft.com/office/powerpoint/2010/main" val="2144985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627ED9C8-F09A-4D9E-BEC0-4725162E21FF}" type="datetimeFigureOut">
              <a:rPr lang="en-US" smtClean="0"/>
              <a:t>11/25/2020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C7D807A-D3EC-4DEA-86E2-120E4093F1A6}" type="slidenum">
              <a:rPr lang="en-US" smtClean="0"/>
              <a:t>‹#›</a:t>
            </a:fld>
            <a:endParaRPr lang="en-US"/>
          </a:p>
        </p:txBody>
      </p:sp>
    </p:spTree>
    <p:extLst>
      <p:ext uri="{BB962C8B-B14F-4D97-AF65-F5344CB8AC3E}">
        <p14:creationId xmlns:p14="http://schemas.microsoft.com/office/powerpoint/2010/main" val="10268814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627ED9C8-F09A-4D9E-BEC0-4725162E21FF}" type="datetimeFigureOut">
              <a:rPr lang="en-US" smtClean="0"/>
              <a:t>11/25/2020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C7D807A-D3EC-4DEA-86E2-120E4093F1A6}" type="slidenum">
              <a:rPr lang="en-US" smtClean="0"/>
              <a:t>‹#›</a:t>
            </a:fld>
            <a:endParaRPr lang="en-US"/>
          </a:p>
        </p:txBody>
      </p:sp>
    </p:spTree>
    <p:extLst>
      <p:ext uri="{BB962C8B-B14F-4D97-AF65-F5344CB8AC3E}">
        <p14:creationId xmlns:p14="http://schemas.microsoft.com/office/powerpoint/2010/main" val="10043315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627ED9C8-F09A-4D9E-BEC0-4725162E21FF}" type="datetimeFigureOut">
              <a:rPr lang="en-US" smtClean="0"/>
              <a:t>11/25/2020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C7D807A-D3EC-4DEA-86E2-120E4093F1A6}" type="slidenum">
              <a:rPr lang="en-US" smtClean="0"/>
              <a:t>‹#›</a:t>
            </a:fld>
            <a:endParaRPr lang="en-US"/>
          </a:p>
        </p:txBody>
      </p:sp>
    </p:spTree>
    <p:extLst>
      <p:ext uri="{BB962C8B-B14F-4D97-AF65-F5344CB8AC3E}">
        <p14:creationId xmlns:p14="http://schemas.microsoft.com/office/powerpoint/2010/main" val="9256924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627ED9C8-F09A-4D9E-BEC0-4725162E21FF}" type="datetimeFigureOut">
              <a:rPr lang="en-US" smtClean="0"/>
              <a:t>11/25/2020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C7D807A-D3EC-4DEA-86E2-120E4093F1A6}" type="slidenum">
              <a:rPr lang="en-US" smtClean="0"/>
              <a:t>‹#›</a:t>
            </a:fld>
            <a:endParaRPr lang="en-US"/>
          </a:p>
        </p:txBody>
      </p:sp>
    </p:spTree>
    <p:extLst>
      <p:ext uri="{BB962C8B-B14F-4D97-AF65-F5344CB8AC3E}">
        <p14:creationId xmlns:p14="http://schemas.microsoft.com/office/powerpoint/2010/main" val="22809139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27ED9C8-F09A-4D9E-BEC0-4725162E21FF}" type="datetimeFigureOut">
              <a:rPr lang="en-US" smtClean="0"/>
              <a:t>11/25/2020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C7D807A-D3EC-4DEA-86E2-120E4093F1A6}" type="slidenum">
              <a:rPr lang="en-US" smtClean="0"/>
              <a:t>‹#›</a:t>
            </a:fld>
            <a:endParaRPr lang="en-US"/>
          </a:p>
        </p:txBody>
      </p:sp>
    </p:spTree>
    <p:extLst>
      <p:ext uri="{BB962C8B-B14F-4D97-AF65-F5344CB8AC3E}">
        <p14:creationId xmlns:p14="http://schemas.microsoft.com/office/powerpoint/2010/main" val="23581811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627ED9C8-F09A-4D9E-BEC0-4725162E21FF}" type="datetimeFigureOut">
              <a:rPr lang="en-US" smtClean="0"/>
              <a:t>11/25/2020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C7D807A-D3EC-4DEA-86E2-120E4093F1A6}" type="slidenum">
              <a:rPr lang="en-US" smtClean="0"/>
              <a:t>‹#›</a:t>
            </a:fld>
            <a:endParaRPr lang="en-US"/>
          </a:p>
        </p:txBody>
      </p:sp>
    </p:spTree>
    <p:extLst>
      <p:ext uri="{BB962C8B-B14F-4D97-AF65-F5344CB8AC3E}">
        <p14:creationId xmlns:p14="http://schemas.microsoft.com/office/powerpoint/2010/main" val="9933904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627ED9C8-F09A-4D9E-BEC0-4725162E21FF}" type="datetimeFigureOut">
              <a:rPr lang="en-US" smtClean="0"/>
              <a:t>11/25/2020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C7D807A-D3EC-4DEA-86E2-120E4093F1A6}" type="slidenum">
              <a:rPr lang="en-US" smtClean="0"/>
              <a:t>‹#›</a:t>
            </a:fld>
            <a:endParaRPr lang="en-US"/>
          </a:p>
        </p:txBody>
      </p:sp>
    </p:spTree>
    <p:extLst>
      <p:ext uri="{BB962C8B-B14F-4D97-AF65-F5344CB8AC3E}">
        <p14:creationId xmlns:p14="http://schemas.microsoft.com/office/powerpoint/2010/main" val="288480752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p14="http://schemas.microsoft.com/office/powerpoint/2010/main"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27ED9C8-F09A-4D9E-BEC0-4725162E21FF}" type="datetimeFigureOut">
              <a:rPr lang="en-US" smtClean="0"/>
              <a:t>11/25/2020</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C7D807A-D3EC-4DEA-86E2-120E4093F1A6}" type="slidenum">
              <a:rPr lang="en-US" smtClean="0"/>
              <a:t>‹#›</a:t>
            </a:fld>
            <a:endParaRPr lang="en-US"/>
          </a:p>
        </p:txBody>
      </p:sp>
    </p:spTree>
    <p:extLst>
      <p:ext uri="{BB962C8B-B14F-4D97-AF65-F5344CB8AC3E}">
        <p14:creationId xmlns:p14="http://schemas.microsoft.com/office/powerpoint/2010/main" val="142369109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&#65279;<?xml version="1.0" encoding="utf-8"?><Relationships xmlns="http://schemas.openxmlformats.org/package/2006/relationships"><Relationship Type="http://schemas.openxmlformats.org/officeDocument/2006/relationships/image" Target="../media/image1.png" Id="rId2" /><Relationship Type="http://schemas.openxmlformats.org/officeDocument/2006/relationships/slideLayout" Target="../slideLayouts/slideLayout7.xml" Id="rId1" /><Relationship Type="http://schemas.openxmlformats.org/officeDocument/2006/relationships/image" Target="../media/image3.png" Id="rId5" /><Relationship Type="http://schemas.openxmlformats.org/officeDocument/2006/relationships/image" Target="../media/image2.png" Id="rId4" /><Relationship Type="http://schemas.openxmlformats.org/officeDocument/2006/relationships/hyperlink" Target="https://app.powerbi.com/groups/me/reports/d10a6e18-57f9-4204-92b9-77c8e235eaf6?pbi_source=PowerPoint" TargetMode="External" Id="coverSlideHpLink" /></Relationships>
</file>

<file path=ppt/slides/_rels/slide2.xml.rels>&#65279;<?xml version="1.0" encoding="utf-8"?><Relationships xmlns="http://schemas.openxmlformats.org/package/2006/relationships"><Relationship Type="http://schemas.openxmlformats.org/officeDocument/2006/relationships/notesSlide" Target="/ppt/notesSlides/notesSlide.xml" Id="R9b0dd9713b814d3a" /><Relationship Type="http://schemas.openxmlformats.org/officeDocument/2006/relationships/slideLayout" Target="/ppt/slideLayouts/slideLayout8.xml" Id="R93f8a7a0a3d34f20" /><Relationship Type="http://schemas.openxmlformats.org/officeDocument/2006/relationships/hyperlink" Target="https://app.powerbi.com/groups/me/reports/d10a6e18-57f9-4204-92b9-77c8e235eaf6/?pbi_source=PowerPoint" TargetMode="External" Id="RelId0" /><Relationship Type="http://schemas.openxmlformats.org/officeDocument/2006/relationships/image" Target="/ppt/media/image4.png" Id="imgId164072704" /></Relationships>
</file>

<file path=ppt/slides/_rels/slide3.xml.rels>&#65279;<?xml version="1.0" encoding="utf-8"?><Relationships xmlns="http://schemas.openxmlformats.org/package/2006/relationships"><Relationship Type="http://schemas.openxmlformats.org/officeDocument/2006/relationships/notesSlide" Target="/ppt/notesSlides/notesSlide2.xml" Id="R14c9e039e58d4eae" /><Relationship Type="http://schemas.openxmlformats.org/officeDocument/2006/relationships/slideLayout" Target="/ppt/slideLayouts/slideLayout8.xml" Id="R0a10c3049afb4f31" /><Relationship Type="http://schemas.openxmlformats.org/officeDocument/2006/relationships/hyperlink" Target="https://app.powerbi.com/groups/me/reports/d10a6e18-57f9-4204-92b9-77c8e235eaf6/?pbi_source=PowerPoint" TargetMode="External" Id="RelId1" /><Relationship Type="http://schemas.openxmlformats.org/officeDocument/2006/relationships/image" Target="/ppt/media/image5.png" Id="imgId164072703" /></Relationships>
</file>

<file path=ppt/slides/_rels/slide4.xml.rels>&#65279;<?xml version="1.0" encoding="utf-8"?><Relationships xmlns="http://schemas.openxmlformats.org/package/2006/relationships"><Relationship Type="http://schemas.openxmlformats.org/officeDocument/2006/relationships/notesSlide" Target="/ppt/notesSlides/notesSlide3.xml" Id="Re710d9e881cb4d9b" /><Relationship Type="http://schemas.openxmlformats.org/officeDocument/2006/relationships/slideLayout" Target="/ppt/slideLayouts/slideLayout8.xml" Id="R2e334ae46bc141bc" /><Relationship Type="http://schemas.openxmlformats.org/officeDocument/2006/relationships/hyperlink" Target="https://app.powerbi.com/groups/me/reports/d10a6e18-57f9-4204-92b9-77c8e235eaf6/?pbi_source=PowerPoint" TargetMode="External" Id="RelId2" /><Relationship Type="http://schemas.openxmlformats.org/officeDocument/2006/relationships/image" Target="/ppt/media/image6.png" Id="imgId164072701" /></Relationships>
</file>

<file path=ppt/slides/_rels/slide5.xml.rels>&#65279;<?xml version="1.0" encoding="utf-8"?><Relationships xmlns="http://schemas.openxmlformats.org/package/2006/relationships"><Relationship Type="http://schemas.openxmlformats.org/officeDocument/2006/relationships/notesSlide" Target="/ppt/notesSlides/notesSlide4.xml" Id="R0be4eeb152d244c9" /><Relationship Type="http://schemas.openxmlformats.org/officeDocument/2006/relationships/slideLayout" Target="/ppt/slideLayouts/slideLayout8.xml" Id="R5dfbab5cdb264e54" /><Relationship Type="http://schemas.openxmlformats.org/officeDocument/2006/relationships/hyperlink" Target="https://app.powerbi.com/groups/me/reports/d10a6e18-57f9-4204-92b9-77c8e235eaf6/?pbi_source=PowerPoint" TargetMode="External" Id="RelId3" /><Relationship Type="http://schemas.openxmlformats.org/officeDocument/2006/relationships/image" Target="/ppt/media/image7.png" Id="imgId164072706" /></Relationships>
</file>

<file path=ppt/slides/_rels/slide6.xml.rels>&#65279;<?xml version="1.0" encoding="utf-8"?><Relationships xmlns="http://schemas.openxmlformats.org/package/2006/relationships"><Relationship Type="http://schemas.openxmlformats.org/officeDocument/2006/relationships/notesSlide" Target="/ppt/notesSlides/notesSlide5.xml" Id="Rf9cbd8ee2e2a452e" /><Relationship Type="http://schemas.openxmlformats.org/officeDocument/2006/relationships/slideLayout" Target="/ppt/slideLayouts/slideLayout8.xml" Id="R077bde27b3984342" /><Relationship Type="http://schemas.openxmlformats.org/officeDocument/2006/relationships/hyperlink" Target="https://app.powerbi.com/groups/me/reports/d10a6e18-57f9-4204-92b9-77c8e235eaf6/?pbi_source=PowerPoint" TargetMode="External" Id="RelId4" /><Relationship Type="http://schemas.openxmlformats.org/officeDocument/2006/relationships/image" Target="/ppt/media/image8.png" Id="imgId164072702" /></Relationships>
</file>

<file path=ppt/slides/_rels/slide7.xml.rels>&#65279;<?xml version="1.0" encoding="utf-8"?><Relationships xmlns="http://schemas.openxmlformats.org/package/2006/relationships"><Relationship Type="http://schemas.openxmlformats.org/officeDocument/2006/relationships/notesSlide" Target="/ppt/notesSlides/notesSlide6.xml" Id="R92acdc22e8814e6d" /><Relationship Type="http://schemas.openxmlformats.org/officeDocument/2006/relationships/slideLayout" Target="/ppt/slideLayouts/slideLayout8.xml" Id="R0aa7cba197ec47fa" /><Relationship Type="http://schemas.openxmlformats.org/officeDocument/2006/relationships/hyperlink" Target="https://app.powerbi.com/groups/me/reports/d10a6e18-57f9-4204-92b9-77c8e235eaf6/?pbi_source=PowerPoint" TargetMode="External" Id="RelId5" /><Relationship Type="http://schemas.openxmlformats.org/officeDocument/2006/relationships/image" Target="/ppt/media/image9.png" Id="imgId164072700" /></Relationships>
</file>

<file path=ppt/slides/_rels/slide8.xml.rels>&#65279;<?xml version="1.0" encoding="utf-8"?><Relationships xmlns="http://schemas.openxmlformats.org/package/2006/relationships"><Relationship Type="http://schemas.openxmlformats.org/officeDocument/2006/relationships/notesSlide" Target="/ppt/notesSlides/notesSlide7.xml" Id="R6348669255b64d6d" /><Relationship Type="http://schemas.openxmlformats.org/officeDocument/2006/relationships/slideLayout" Target="/ppt/slideLayouts/slideLayout8.xml" Id="R085c76c1aa06425a" /><Relationship Type="http://schemas.openxmlformats.org/officeDocument/2006/relationships/hyperlink" Target="https://app.powerbi.com/groups/me/reports/d10a6e18-57f9-4204-92b9-77c8e235eaf6/?pbi_source=PowerPoint" TargetMode="External" Id="RelId6" /><Relationship Type="http://schemas.openxmlformats.org/officeDocument/2006/relationships/image" Target="/ppt/media/imagea.png" Id="imgId164072707" /></Relationships>
</file>

<file path=ppt/slides/_rels/slide9.xml.rels>&#65279;<?xml version="1.0" encoding="utf-8"?><Relationships xmlns="http://schemas.openxmlformats.org/package/2006/relationships"><Relationship Type="http://schemas.openxmlformats.org/officeDocument/2006/relationships/notesSlide" Target="/ppt/notesSlides/notesSlide8.xml" Id="Rfb1f9a9aaf824f5a" /><Relationship Type="http://schemas.openxmlformats.org/officeDocument/2006/relationships/slideLayout" Target="/ppt/slideLayouts/slideLayout8.xml" Id="Rb094edc3ec8c40db" /><Relationship Type="http://schemas.openxmlformats.org/officeDocument/2006/relationships/hyperlink" Target="https://app.powerbi.com/groups/me/reports/d10a6e18-57f9-4204-92b9-77c8e235eaf6/?pbi_source=PowerPoint" TargetMode="External" Id="RelId7" /><Relationship Type="http://schemas.openxmlformats.org/officeDocument/2006/relationships/image" Target="/ppt/media/imageb.png" Id="imgId164072705" /></Relationships>
</file>

<file path=ppt/slides/slide1.xml><?xml version="1.0" encoding="utf-8"?>
<p:sld xmlns:adec="http://schemas.microsoft.com/office/drawing/2017/decorative"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9" name="Picture 8">
            <a:extLs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2" name="Title 1"/>
          <p:cNvSpPr txBox="1">
            <a:spLocks noGrp="1"/>
          </p:cNvSpPr>
          <p:nvPr>
            <p:ph type="title" idx="4294967295"/>
          </p:nvPr>
        </p:nvSpPr>
        <p:spPr>
          <a:xfrm>
            <a:off x="810584" y="2982149"/>
            <a:ext cx="6314017" cy="600075"/>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rmAutofit fontScale="90000"/>
          </a:bodyPr>
          <a:lstStyle>
            <a:lvl1pPr algn="ctr" defTabSz="914400" rtl="0" eaLnBrk="1" latinLnBrk="0" hangingPunct="1">
              <a:lnSpc>
                <a:spcPct val="90000"/>
              </a:lnSpc>
              <a:spcBef>
                <a:spcPct val="0"/>
              </a:spcBef>
              <a:buNone/>
              <a:defRPr sz="4400" b="0" i="0" kern="1200" baseline="0">
                <a:solidFill>
                  <a:schemeClr val="tx1"/>
                </a:solidFill>
                <a:latin typeface="Segoe UI Light" charset="0"/>
                <a:ea typeface="Segoe UI Light" charset="0"/>
                <a:cs typeface="Segoe UI Light" charset="0"/>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4400" b="0" i="0" u="none" strike="noStrike" kern="1200" cap="none" spc="0" normalizeH="0" baseline="0" noProof="0">
                <a:ln>
                  <a:noFill/>
                </a:ln>
                <a:solidFill>
                  <a:srgbClr val="F3C910"/>
                </a:solidFill>
                <a:effectLst/>
                <a:uLnTx/>
                <a:uFillTx/>
                <a:latin typeface="Segoe UI Light" charset="0"/>
                <a:ea typeface="Segoe UI Light" charset="0"/>
                <a:cs typeface="Segoe UI Light" charset="0"/>
              </a:rPr>
              <a:t>CVE Executive Report PPT</a:t>
            </a:r>
            <a:endParaRPr kumimoji="0" lang="en-US" sz="4400" b="0" i="0" u="none" strike="noStrike" kern="1200" cap="none" spc="0" normalizeH="0" baseline="0" noProof="0" dirty="0">
              <a:ln>
                <a:noFill/>
              </a:ln>
              <a:solidFill>
                <a:srgbClr val="F3C910"/>
              </a:solidFill>
              <a:effectLst/>
              <a:uLnTx/>
              <a:uFillTx/>
              <a:latin typeface="Segoe UI Light" charset="0"/>
              <a:ea typeface="Segoe UI Light" charset="0"/>
              <a:cs typeface="Segoe UI Light" charset="0"/>
            </a:endParaRPr>
          </a:p>
        </p:txBody>
      </p:sp>
      <p:sp>
        <p:nvSpPr>
          <p:cNvPr id="13" name="Text Placeholder 2"/>
          <p:cNvSpPr txBox="1">
            <a:spLocks/>
          </p:cNvSpPr>
          <p:nvPr/>
        </p:nvSpPr>
        <p:spPr>
          <a:xfrm>
            <a:off x="853448" y="3658761"/>
            <a:ext cx="1488017" cy="253470"/>
          </a:xfrm>
          <a:prstGeom prst="rect">
            <a:avLst/>
          </a:prstGeom>
        </p:spPr>
        <p:txBody>
          <a:bodyPr vert="horz" lIns="91440" tIns="45720" rIns="91440" bIns="45720" rtlCol="0">
            <a:normAutofit lnSpcReduction="10000"/>
          </a:bodyPr>
          <a:lstStyle>
            <a:lvl1pPr marL="0" indent="0" algn="ctr" defTabSz="914400" rtl="0" eaLnBrk="1" latinLnBrk="0" hangingPunct="1">
              <a:lnSpc>
                <a:spcPct val="90000"/>
              </a:lnSpc>
              <a:spcBef>
                <a:spcPts val="1000"/>
              </a:spcBef>
              <a:buFont typeface="Arial"/>
              <a:buNone/>
              <a:defRPr sz="1200" b="0" i="0" u="sng" kern="1200">
                <a:solidFill>
                  <a:schemeClr val="tx1"/>
                </a:solidFill>
                <a:latin typeface="Segoe UI" charset="0"/>
                <a:ea typeface="Segoe UI" charset="0"/>
                <a:cs typeface="Segoe UI" charset="0"/>
              </a:defRPr>
            </a:lvl1pPr>
            <a:lvl2pPr marL="457200" indent="0" algn="ctr" defTabSz="914400" rtl="0" eaLnBrk="1" latinLnBrk="0" hangingPunct="1">
              <a:lnSpc>
                <a:spcPct val="90000"/>
              </a:lnSpc>
              <a:spcBef>
                <a:spcPts val="500"/>
              </a:spcBef>
              <a:buFont typeface="Arial"/>
              <a:buNone/>
              <a:defRPr sz="2000" kern="1200">
                <a:solidFill>
                  <a:schemeClr val="tx1">
                    <a:tint val="75000"/>
                  </a:schemeClr>
                </a:solidFill>
                <a:latin typeface="+mn-lt"/>
                <a:ea typeface="+mn-ea"/>
                <a:cs typeface="+mn-cs"/>
              </a:defRPr>
            </a:lvl2pPr>
            <a:lvl3pPr marL="914400" indent="0" algn="ctr" defTabSz="914400" rtl="0" eaLnBrk="1" latinLnBrk="0" hangingPunct="1">
              <a:lnSpc>
                <a:spcPct val="90000"/>
              </a:lnSpc>
              <a:spcBef>
                <a:spcPts val="500"/>
              </a:spcBef>
              <a:buFont typeface="Arial"/>
              <a:buNone/>
              <a:defRPr sz="1800" kern="1200">
                <a:solidFill>
                  <a:schemeClr val="tx1">
                    <a:tint val="75000"/>
                  </a:schemeClr>
                </a:solidFill>
                <a:latin typeface="+mn-lt"/>
                <a:ea typeface="+mn-ea"/>
                <a:cs typeface="+mn-cs"/>
              </a:defRPr>
            </a:lvl3pPr>
            <a:lvl4pPr marL="1371600" indent="0" algn="ctr" defTabSz="914400" rtl="0" eaLnBrk="1" latinLnBrk="0" hangingPunct="1">
              <a:lnSpc>
                <a:spcPct val="90000"/>
              </a:lnSpc>
              <a:spcBef>
                <a:spcPts val="500"/>
              </a:spcBef>
              <a:buFont typeface="Arial"/>
              <a:buNone/>
              <a:defRPr sz="1600" kern="1200">
                <a:solidFill>
                  <a:schemeClr val="tx1">
                    <a:tint val="75000"/>
                  </a:schemeClr>
                </a:solidFill>
                <a:latin typeface="+mn-lt"/>
                <a:ea typeface="+mn-ea"/>
                <a:cs typeface="+mn-cs"/>
              </a:defRPr>
            </a:lvl4pPr>
            <a:lvl5pPr marL="1828800" indent="0" algn="ctr" defTabSz="914400" rtl="0" eaLnBrk="1" latinLnBrk="0" hangingPunct="1">
              <a:lnSpc>
                <a:spcPct val="90000"/>
              </a:lnSpc>
              <a:spcBef>
                <a:spcPts val="500"/>
              </a:spcBef>
              <a:buFont typeface="Arial"/>
              <a:buNone/>
              <a:defRPr sz="1600" kern="1200">
                <a:solidFill>
                  <a:schemeClr val="tx1">
                    <a:tint val="75000"/>
                  </a:schemeClr>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tint val="75000"/>
                  </a:schemeClr>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tint val="75000"/>
                  </a:schemeClr>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tint val="75000"/>
                  </a:schemeClr>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tint val="75000"/>
                  </a:schemeClr>
                </a:solidFill>
                <a:latin typeface="+mn-lt"/>
                <a:ea typeface="+mn-ea"/>
                <a:cs typeface="+mn-cs"/>
              </a:defRPr>
            </a:lvl9pPr>
          </a:lstStyle>
          <a:p>
            <a:pPr algn="l"/>
            <a:r>
              <a:rPr lang="en-US" dirty="0">
                <a:solidFill>
                  <a:schemeClr val="bg1"/>
                </a:solidFill>
                <a:hlinkClick r:id="coverSlideHpLink"/>
              </a:rPr>
              <a:t>View in Power BI</a:t>
            </a:r>
            <a:endParaRPr lang="en-US" dirty="0">
              <a:solidFill>
                <a:schemeClr val="bg1"/>
              </a:solidFill>
            </a:endParaRPr>
          </a:p>
        </p:txBody>
      </p:sp>
      <p:sp>
        <p:nvSpPr>
          <p:cNvPr id="17" name="TextBox 16"/>
          <p:cNvSpPr txBox="1"/>
          <p:nvPr/>
        </p:nvSpPr>
        <p:spPr>
          <a:xfrm>
            <a:off x="832315" y="5823544"/>
            <a:ext cx="2177716" cy="369332"/>
          </a:xfrm>
          <a:prstGeom prst="rect">
            <a:avLst/>
          </a:prstGeom>
          <a:noFill/>
        </p:spPr>
        <p:txBody>
          <a:bodyPr wrap="square" rtlCol="0">
            <a:spAutoFit/>
          </a:bodyPr>
          <a:lstStyle/>
          <a:p>
            <a:r>
              <a:rPr lang="en-US" sz="900" b="1" i="0" dirty="0">
                <a:solidFill>
                  <a:schemeClr val="bg1"/>
                </a:solidFill>
                <a:latin typeface="Segoe UI Semibold" charset="0"/>
                <a:ea typeface="Segoe UI Semibold" charset="0"/>
                <a:cs typeface="Segoe UI Semibold" charset="0"/>
              </a:rPr>
              <a:t>Downloaded at:</a:t>
            </a:r>
          </a:p>
          <a:p>
            <a:r>
              <a:rPr lang="en-US" sz="900" b="0" i="0" dirty="0">
                <a:solidFill>
                  <a:schemeClr val="bg1"/>
                </a:solidFill>
                <a:latin typeface="Segoe UI" charset="0"/>
                <a:ea typeface="Segoe UI" charset="0"/>
                <a:cs typeface="Segoe UI" charset="0"/>
              </a:rPr>
              <a:t>8/6/2026 7:21:34 PM UTC</a:t>
            </a:r>
          </a:p>
        </p:txBody>
      </p:sp>
      <p:sp>
        <p:nvSpPr>
          <p:cNvPr id="10" name="TextBox 9"/>
          <p:cNvSpPr txBox="1"/>
          <p:nvPr/>
        </p:nvSpPr>
        <p:spPr>
          <a:xfrm>
            <a:off x="828512" y="5407903"/>
            <a:ext cx="2177716" cy="369332"/>
          </a:xfrm>
          <a:prstGeom prst="rect">
            <a:avLst/>
          </a:prstGeom>
          <a:noFill/>
        </p:spPr>
        <p:txBody>
          <a:bodyPr wrap="square" rtlCol="0">
            <a:spAutoFit/>
          </a:bodyPr>
          <a:lstStyle/>
          <a:p>
            <a:r>
              <a:rPr lang="en-US" sz="900" b="1" dirty="0">
                <a:solidFill>
                  <a:schemeClr val="bg1"/>
                </a:solidFill>
                <a:latin typeface="Segoe UI Semibold" charset="0"/>
                <a:ea typeface="Segoe UI Semibold" charset="0"/>
                <a:cs typeface="Segoe UI Semibold" charset="0"/>
              </a:rPr>
              <a:t>Last data refresh:</a:t>
            </a:r>
            <a:endParaRPr lang="en-US" sz="900" b="1" i="0" dirty="0">
              <a:solidFill>
                <a:schemeClr val="bg1"/>
              </a:solidFill>
              <a:latin typeface="Segoe UI Semibold" charset="0"/>
              <a:ea typeface="Segoe UI Semibold" charset="0"/>
              <a:cs typeface="Segoe UI Semibold" charset="0"/>
            </a:endParaRPr>
          </a:p>
          <a:p>
            <a:r>
              <a:rPr lang="en-US" sz="900" dirty="0">
                <a:solidFill>
                  <a:schemeClr val="bg1"/>
                </a:solidFill>
                <a:latin typeface="Segoe UI" charset="0"/>
                <a:ea typeface="Segoe UI" charset="0"/>
                <a:cs typeface="Segoe UI" charset="0"/>
              </a:rPr>
              <a:t>8/6/2026 7:17:31 PM UTC</a:t>
            </a:r>
            <a:endParaRPr lang="en-US" sz="900" b="0" i="0" dirty="0">
              <a:solidFill>
                <a:schemeClr val="bg1"/>
              </a:solidFill>
              <a:latin typeface="Segoe UI" charset="0"/>
              <a:ea typeface="Segoe UI" charset="0"/>
              <a:cs typeface="Segoe UI" charset="0"/>
            </a:endParaRPr>
          </a:p>
        </p:txBody>
      </p:sp>
      <p:pic>
        <p:nvPicPr>
          <p:cNvPr id="16" name="Picture 15" descr="Microsoft Power BI"/>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23544" y="722376"/>
            <a:ext cx="1490690" cy="245805"/>
          </a:xfrm>
          <a:prstGeom prst="rect">
            <a:avLst/>
          </a:prstGeom>
        </p:spPr>
      </p:pic>
      <p:pic>
        <p:nvPicPr>
          <p:cNvPr id="18" name="Picture 17">
            <a:extLs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139696" y="3694176"/>
            <a:ext cx="162027" cy="153025"/>
          </a:xfrm>
          <a:prstGeom prst="rect">
            <a:avLst/>
          </a:prstGeom>
        </p:spPr>
      </p:pic>
    </p:spTree>
    <p:extLst>
      <p:ext uri="{BB962C8B-B14F-4D97-AF65-F5344CB8AC3E}">
        <p14:creationId xmlns:p14="http://schemas.microsoft.com/office/powerpoint/2010/main" val="7630729"/>
      </p:ext>
    </p:extLst>
  </p:cSld>
  <p:clrMapOvr>
    <a:masterClrMapping/>
  </p:clrMapOvr>
</p:sld>
</file>

<file path=ppt/slides/slide2.xml><?xml version="1.0" encoding="utf-8"?>
<p:sld xmlns:p="http://schemas.openxmlformats.org/presentationml/2006/main">
  <p:cSld>
    <p:spTree>
      <p:nvGrpSpPr>
        <p:cNvPr id="1" name=""/>
        <p:cNvGrpSpPr/>
        <p:nvPr/>
      </p:nvGrpSpPr>
      <p:grpSpPr/>
      <p:pic>
        <p:nvPicPr>
          <p:cNvPr id="3" name="Picture" title="This slide contains the following visuals: FedOOSctch ,Total Driver Violations (Statewide) ,FedOOSctch ,textbox ,textbox ,Total Other Violations (Statewide) ,Total Vehicle Violations (Statewide) ,FedOOSctch ,textbox. Please refer to the notes on this slide for details">
            <a:hlinkClick xmlns:r="http://schemas.openxmlformats.org/officeDocument/2006/relationships" xmlns:a="http://schemas.openxmlformats.org/drawingml/2006/main" r:id="RelId0"/>
          </p:cNvPr>
          <p:cNvPicPr>
            <a:picLocks xmlns:a="http://schemas.openxmlformats.org/drawingml/2006/main" noChangeAspect="1"/>
          </p:cNvPicPr>
          <p:nvPr/>
        </p:nvPicPr>
        <p:blipFill>
          <a:blip xmlns:r="http://schemas.openxmlformats.org/officeDocument/2006/relationships" xmlns:a="http://schemas.openxmlformats.org/drawingml/2006/main" r:embed="imgId164072704"/>
          <a:stretch xmlns:a="http://schemas.openxmlformats.org/drawingml/2006/main">
            <a:fillRect/>
          </a:stretch>
        </p:blipFill>
        <p:spPr>
          <a:xfrm xmlns:a="http://schemas.openxmlformats.org/drawingml/2006/main">
            <a:off x="76200" y="0"/>
            <a:ext cx="12020550" cy="6858000"/>
          </a:xfrm>
          <a:prstGeom xmlns:a="http://schemas.openxmlformats.org/drawingml/2006/main" prst="rect">
            <a:avLst/>
          </a:prstGeom>
          <a:noFill xmlns:a="http://schemas.openxmlformats.org/drawingml/2006/main"/>
        </p:spPr>
      </p:pic>
      <p:sp>
        <p:nvSpPr>
          <p:cNvPr id="4" name="Title" hidden="1"/>
          <p:cNvSpPr>
            <a:spLocks xmlns:a="http://schemas.openxmlformats.org/drawingml/2006/main" noGrp="1"/>
          </p:cNvSpPr>
          <p:nvPr>
            <p:ph type="title"/>
          </p:nvPr>
        </p:nvSpPr>
        <p:spPr/>
        <p:txBody>
          <a:bodyPr xmlns:a="http://schemas.openxmlformats.org/drawingml/2006/main"/>
          <a:lstStyle xmlns:a="http://schemas.openxmlformats.org/drawingml/2006/main"/>
          <a:p xmlns:a="http://schemas.openxmlformats.org/drawingml/2006/main">
            <a:r>
              <a:t>Page 1 - Total Violations</a:t>
            </a:r>
          </a:p>
        </p:txBody>
      </p:sp>
    </p:spTree>
    <p:clrMapOvr>
      <a:masterClrMapping xmlns:a="http://schemas.openxmlformats.org/drawingml/2006/main"/>
    </p:clrMapOvr>
  </p:cSld>
</p:sld>
</file>

<file path=ppt/slides/slide3.xml><?xml version="1.0" encoding="utf-8"?>
<p:sld xmlns:p="http://schemas.openxmlformats.org/presentationml/2006/main">
  <p:cSld>
    <p:spTree>
      <p:nvGrpSpPr>
        <p:cNvPr id="1" name=""/>
        <p:cNvGrpSpPr/>
        <p:nvPr/>
      </p:nvGrpSpPr>
      <p:grpSpPr/>
      <p:pic>
        <p:nvPicPr>
          <p:cNvPr id="3" name="Picture" title="This slide contains the following visuals: data header ,Top 10 Driver Violations ,Top 10 Other Violations ,textbox ,textbox ,data header ,Top 10 Vehicles Violations ,textbox ,data header. Please refer to the notes on this slide for details">
            <a:hlinkClick xmlns:r="http://schemas.openxmlformats.org/officeDocument/2006/relationships" xmlns:a="http://schemas.openxmlformats.org/drawingml/2006/main" r:id="RelId1"/>
          </p:cNvPr>
          <p:cNvPicPr>
            <a:picLocks xmlns:a="http://schemas.openxmlformats.org/drawingml/2006/main" noChangeAspect="1"/>
          </p:cNvPicPr>
          <p:nvPr/>
        </p:nvPicPr>
        <p:blipFill>
          <a:blip xmlns:r="http://schemas.openxmlformats.org/officeDocument/2006/relationships" xmlns:a="http://schemas.openxmlformats.org/drawingml/2006/main" r:embed="imgId164072703"/>
          <a:stretch xmlns:a="http://schemas.openxmlformats.org/drawingml/2006/main">
            <a:fillRect/>
          </a:stretch>
        </p:blipFill>
        <p:spPr>
          <a:xfrm xmlns:a="http://schemas.openxmlformats.org/drawingml/2006/main">
            <a:off x="76200" y="0"/>
            <a:ext cx="12020550" cy="6858000"/>
          </a:xfrm>
          <a:prstGeom xmlns:a="http://schemas.openxmlformats.org/drawingml/2006/main" prst="rect">
            <a:avLst/>
          </a:prstGeom>
          <a:noFill xmlns:a="http://schemas.openxmlformats.org/drawingml/2006/main"/>
        </p:spPr>
      </p:pic>
      <p:sp>
        <p:nvSpPr>
          <p:cNvPr id="4" name="Title" hidden="1"/>
          <p:cNvSpPr>
            <a:spLocks xmlns:a="http://schemas.openxmlformats.org/drawingml/2006/main" noGrp="1"/>
          </p:cNvSpPr>
          <p:nvPr>
            <p:ph type="title"/>
          </p:nvPr>
        </p:nvSpPr>
        <p:spPr/>
        <p:txBody>
          <a:bodyPr xmlns:a="http://schemas.openxmlformats.org/drawingml/2006/main"/>
          <a:lstStyle xmlns:a="http://schemas.openxmlformats.org/drawingml/2006/main"/>
          <a:p xmlns:a="http://schemas.openxmlformats.org/drawingml/2006/main">
            <a:r>
              <a:t>Page 2 - Violations</a:t>
            </a:r>
          </a:p>
        </p:txBody>
      </p:sp>
    </p:spTree>
    <p:clrMapOvr>
      <a:masterClrMapping xmlns:a="http://schemas.openxmlformats.org/drawingml/2006/main"/>
    </p:clrMapOvr>
  </p:cSld>
</p:sld>
</file>

<file path=ppt/slides/slide4.xml><?xml version="1.0" encoding="utf-8"?>
<p:sld xmlns:p="http://schemas.openxmlformats.org/presentationml/2006/main">
  <p:cSld>
    <p:spTree>
      <p:nvGrpSpPr>
        <p:cNvPr id="1" name=""/>
        <p:cNvGrpSpPr/>
        <p:nvPr/>
      </p:nvGrpSpPr>
      <p:grpSpPr/>
      <p:pic>
        <p:nvPicPr>
          <p:cNvPr id="3" name="Picture" title="This slide contains the following visuals: data header ,textbox ,Top 5 Harmful Events ('K' &amp; 'A') ,textbox ,textbox ,data header ,Top 5 Contributing Circumstances Non-CMV/CMV ('K' &amp; 'A') ,Top 10 Counties ('K' &amp; 'A' Crashes) ,data header ,textbox. Please refer to the notes on this slide for details">
            <a:hlinkClick xmlns:r="http://schemas.openxmlformats.org/officeDocument/2006/relationships" xmlns:a="http://schemas.openxmlformats.org/drawingml/2006/main" r:id="RelId2"/>
          </p:cNvPr>
          <p:cNvPicPr>
            <a:picLocks xmlns:a="http://schemas.openxmlformats.org/drawingml/2006/main" noChangeAspect="1"/>
          </p:cNvPicPr>
          <p:nvPr/>
        </p:nvPicPr>
        <p:blipFill>
          <a:blip xmlns:r="http://schemas.openxmlformats.org/officeDocument/2006/relationships" xmlns:a="http://schemas.openxmlformats.org/drawingml/2006/main" r:embed="imgId164072701"/>
          <a:stretch xmlns:a="http://schemas.openxmlformats.org/drawingml/2006/main">
            <a:fillRect/>
          </a:stretch>
        </p:blipFill>
        <p:spPr>
          <a:xfrm xmlns:a="http://schemas.openxmlformats.org/drawingml/2006/main">
            <a:off x="76200" y="0"/>
            <a:ext cx="12020550" cy="6858000"/>
          </a:xfrm>
          <a:prstGeom xmlns:a="http://schemas.openxmlformats.org/drawingml/2006/main" prst="rect">
            <a:avLst/>
          </a:prstGeom>
          <a:noFill xmlns:a="http://schemas.openxmlformats.org/drawingml/2006/main"/>
        </p:spPr>
      </p:pic>
      <p:sp>
        <p:nvSpPr>
          <p:cNvPr id="4" name="Title" hidden="1"/>
          <p:cNvSpPr>
            <a:spLocks xmlns:a="http://schemas.openxmlformats.org/drawingml/2006/main" noGrp="1"/>
          </p:cNvSpPr>
          <p:nvPr>
            <p:ph type="title"/>
          </p:nvPr>
        </p:nvSpPr>
        <p:spPr/>
        <p:txBody>
          <a:bodyPr xmlns:a="http://schemas.openxmlformats.org/drawingml/2006/main"/>
          <a:lstStyle xmlns:a="http://schemas.openxmlformats.org/drawingml/2006/main"/>
          <a:p xmlns:a="http://schemas.openxmlformats.org/drawingml/2006/main">
            <a:r>
              <a:t>Page 3 - Crash</a:t>
            </a:r>
          </a:p>
        </p:txBody>
      </p:sp>
    </p:spTree>
    <p:clrMapOvr>
      <a:masterClrMapping xmlns:a="http://schemas.openxmlformats.org/drawingml/2006/main"/>
    </p:clrMapOvr>
  </p:cSld>
</p:sld>
</file>

<file path=ppt/slides/slide5.xml><?xml version="1.0" encoding="utf-8"?>
<p:sld xmlns:p="http://schemas.openxmlformats.org/presentationml/2006/main">
  <p:cSld>
    <p:spTree>
      <p:nvGrpSpPr>
        <p:cNvPr id="1" name=""/>
        <p:cNvGrpSpPr/>
        <p:nvPr/>
      </p:nvGrpSpPr>
      <p:grpSpPr/>
      <p:pic>
        <p:nvPicPr>
          <p:cNvPr id="3" name="Picture" title="This slide contains the following visuals: Estimated Lives Saved (Statewide) ,Date box ,FedOOSctch ,Estimated Crashes Prevent (Statewide) ,VioRate ,estLiveSav ,OOSRate ,Federal OOS Catch Rate ,OOS Rate (Statewide) ,textbox ,estCrshpre ,Page Number ,Title ,Violation Rate. Please refer to the notes on this slide for details">
            <a:hlinkClick xmlns:r="http://schemas.openxmlformats.org/officeDocument/2006/relationships" xmlns:a="http://schemas.openxmlformats.org/drawingml/2006/main" r:id="RelId3"/>
          </p:cNvPr>
          <p:cNvPicPr>
            <a:picLocks xmlns:a="http://schemas.openxmlformats.org/drawingml/2006/main" noChangeAspect="1"/>
          </p:cNvPicPr>
          <p:nvPr/>
        </p:nvPicPr>
        <p:blipFill>
          <a:blip xmlns:r="http://schemas.openxmlformats.org/officeDocument/2006/relationships" xmlns:a="http://schemas.openxmlformats.org/drawingml/2006/main" r:embed="imgId164072706"/>
          <a:stretch xmlns:a="http://schemas.openxmlformats.org/drawingml/2006/main">
            <a:fillRect/>
          </a:stretch>
        </p:blipFill>
        <p:spPr>
          <a:xfrm xmlns:a="http://schemas.openxmlformats.org/drawingml/2006/main">
            <a:off x="76200" y="0"/>
            <a:ext cx="12020550" cy="6858000"/>
          </a:xfrm>
          <a:prstGeom xmlns:a="http://schemas.openxmlformats.org/drawingml/2006/main" prst="rect">
            <a:avLst/>
          </a:prstGeom>
          <a:noFill xmlns:a="http://schemas.openxmlformats.org/drawingml/2006/main"/>
        </p:spPr>
      </p:pic>
      <p:sp>
        <p:nvSpPr>
          <p:cNvPr id="4" name="Title" hidden="1"/>
          <p:cNvSpPr>
            <a:spLocks xmlns:a="http://schemas.openxmlformats.org/drawingml/2006/main" noGrp="1"/>
          </p:cNvSpPr>
          <p:nvPr>
            <p:ph type="title"/>
          </p:nvPr>
        </p:nvSpPr>
        <p:spPr/>
        <p:txBody>
          <a:bodyPr xmlns:a="http://schemas.openxmlformats.org/drawingml/2006/main"/>
          <a:lstStyle xmlns:a="http://schemas.openxmlformats.org/drawingml/2006/main"/>
          <a:p xmlns:a="http://schemas.openxmlformats.org/drawingml/2006/main">
            <a:r>
              <a:t>Page 4 - BANS</a:t>
            </a:r>
          </a:p>
        </p:txBody>
      </p:sp>
    </p:spTree>
    <p:clrMapOvr>
      <a:masterClrMapping xmlns:a="http://schemas.openxmlformats.org/drawingml/2006/main"/>
    </p:clrMapOvr>
  </p:cSld>
</p:sld>
</file>

<file path=ppt/slides/slide6.xml><?xml version="1.0" encoding="utf-8"?>
<p:sld xmlns:p="http://schemas.openxmlformats.org/presentationml/2006/main">
  <p:cSld>
    <p:spTree>
      <p:nvGrpSpPr>
        <p:cNvPr id="1" name=""/>
        <p:cNvGrpSpPr/>
        <p:nvPr/>
      </p:nvGrpSpPr>
      <p:grpSpPr/>
      <p:pic>
        <p:nvPicPr>
          <p:cNvPr id="3" name="Picture" title="This slide contains the following visuals: Slicer Border ,Title ,Inspection Goal Progress ,Slicer Border ,3 title ,Slicer Border ,tot insp title ,Level 3 Inspections ,Level 2 Inspections ,data header ,1 title ,data header ,Page Number ,Date box ,data header ,2 title ,Total Inspections ,data header ,Level 1 Inspections ,Slicer Border ,slicer ,estLiveSav. Please refer to the notes on this slide for details">
            <a:hlinkClick xmlns:r="http://schemas.openxmlformats.org/officeDocument/2006/relationships" xmlns:a="http://schemas.openxmlformats.org/drawingml/2006/main" r:id="RelId4"/>
          </p:cNvPr>
          <p:cNvPicPr>
            <a:picLocks xmlns:a="http://schemas.openxmlformats.org/drawingml/2006/main" noChangeAspect="1"/>
          </p:cNvPicPr>
          <p:nvPr/>
        </p:nvPicPr>
        <p:blipFill>
          <a:blip xmlns:r="http://schemas.openxmlformats.org/officeDocument/2006/relationships" xmlns:a="http://schemas.openxmlformats.org/drawingml/2006/main" r:embed="imgId164072702"/>
          <a:stretch xmlns:a="http://schemas.openxmlformats.org/drawingml/2006/main">
            <a:fillRect/>
          </a:stretch>
        </p:blipFill>
        <p:spPr>
          <a:xfrm xmlns:a="http://schemas.openxmlformats.org/drawingml/2006/main">
            <a:off x="76200" y="0"/>
            <a:ext cx="12020550" cy="6858000"/>
          </a:xfrm>
          <a:prstGeom xmlns:a="http://schemas.openxmlformats.org/drawingml/2006/main" prst="rect">
            <a:avLst/>
          </a:prstGeom>
          <a:noFill xmlns:a="http://schemas.openxmlformats.org/drawingml/2006/main"/>
        </p:spPr>
      </p:pic>
      <p:sp>
        <p:nvSpPr>
          <p:cNvPr id="4" name="Title" hidden="1"/>
          <p:cNvSpPr>
            <a:spLocks xmlns:a="http://schemas.openxmlformats.org/drawingml/2006/main" noGrp="1"/>
          </p:cNvSpPr>
          <p:nvPr>
            <p:ph type="title"/>
          </p:nvPr>
        </p:nvSpPr>
        <p:spPr/>
        <p:txBody>
          <a:bodyPr xmlns:a="http://schemas.openxmlformats.org/drawingml/2006/main"/>
          <a:lstStyle xmlns:a="http://schemas.openxmlformats.org/drawingml/2006/main"/>
          <a:p xmlns:a="http://schemas.openxmlformats.org/drawingml/2006/main">
            <a:r>
              <a:t>Page 5 - Inspections</a:t>
            </a:r>
          </a:p>
        </p:txBody>
      </p:sp>
    </p:spTree>
    <p:clrMapOvr>
      <a:masterClrMapping xmlns:a="http://schemas.openxmlformats.org/drawingml/2006/main"/>
    </p:clrMapOvr>
  </p:cSld>
</p:sld>
</file>

<file path=ppt/slides/slide7.xml><?xml version="1.0" encoding="utf-8"?>
<p:sld xmlns:p="http://schemas.openxmlformats.org/presentationml/2006/main">
  <p:cSld>
    <p:spTree>
      <p:nvGrpSpPr>
        <p:cNvPr id="1" name=""/>
        <p:cNvGrpSpPr/>
        <p:nvPr/>
      </p:nvGrpSpPr>
      <p:grpSpPr/>
      <p:pic>
        <p:nvPicPr>
          <p:cNvPr id="3" name="Picture" title="This slide contains the following visuals: Tot Fatalities ,data header ,Title ,Slicer Border ,Fatalities Goal Progress ,tot fat title ,slicer ,Date box ,estLiveSav ,Page Number. Please refer to the notes on this slide for details">
            <a:hlinkClick xmlns:r="http://schemas.openxmlformats.org/officeDocument/2006/relationships" xmlns:a="http://schemas.openxmlformats.org/drawingml/2006/main" r:id="RelId5"/>
          </p:cNvPr>
          <p:cNvPicPr>
            <a:picLocks xmlns:a="http://schemas.openxmlformats.org/drawingml/2006/main" noChangeAspect="1"/>
          </p:cNvPicPr>
          <p:nvPr/>
        </p:nvPicPr>
        <p:blipFill>
          <a:blip xmlns:r="http://schemas.openxmlformats.org/officeDocument/2006/relationships" xmlns:a="http://schemas.openxmlformats.org/drawingml/2006/main" r:embed="imgId164072700"/>
          <a:stretch xmlns:a="http://schemas.openxmlformats.org/drawingml/2006/main">
            <a:fillRect/>
          </a:stretch>
        </p:blipFill>
        <p:spPr>
          <a:xfrm xmlns:a="http://schemas.openxmlformats.org/drawingml/2006/main">
            <a:off x="76200" y="0"/>
            <a:ext cx="12020550" cy="6858000"/>
          </a:xfrm>
          <a:prstGeom xmlns:a="http://schemas.openxmlformats.org/drawingml/2006/main" prst="rect">
            <a:avLst/>
          </a:prstGeom>
          <a:noFill xmlns:a="http://schemas.openxmlformats.org/drawingml/2006/main"/>
        </p:spPr>
      </p:pic>
      <p:sp>
        <p:nvSpPr>
          <p:cNvPr id="4" name="Title" hidden="1"/>
          <p:cNvSpPr>
            <a:spLocks xmlns:a="http://schemas.openxmlformats.org/drawingml/2006/main" noGrp="1"/>
          </p:cNvSpPr>
          <p:nvPr>
            <p:ph type="title"/>
          </p:nvPr>
        </p:nvSpPr>
        <p:spPr/>
        <p:txBody>
          <a:bodyPr xmlns:a="http://schemas.openxmlformats.org/drawingml/2006/main"/>
          <a:lstStyle xmlns:a="http://schemas.openxmlformats.org/drawingml/2006/main"/>
          <a:p xmlns:a="http://schemas.openxmlformats.org/drawingml/2006/main">
            <a:r>
              <a:t>Page 6 - Fatalities</a:t>
            </a:r>
          </a:p>
        </p:txBody>
      </p:sp>
    </p:spTree>
    <p:clrMapOvr>
      <a:masterClrMapping xmlns:a="http://schemas.openxmlformats.org/drawingml/2006/main"/>
    </p:clrMapOvr>
  </p:cSld>
</p:sld>
</file>

<file path=ppt/slides/slide8.xml><?xml version="1.0" encoding="utf-8"?>
<p:sld xmlns:p="http://schemas.openxmlformats.org/presentationml/2006/main">
  <p:cSld>
    <p:spTree>
      <p:nvGrpSpPr>
        <p:cNvPr id="1" name=""/>
        <p:cNvGrpSpPr/>
        <p:nvPr/>
      </p:nvGrpSpPr>
      <p:grpSpPr/>
      <p:pic>
        <p:nvPicPr>
          <p:cNvPr id="3" name="Picture" title="This slide contains the following visuals: Overweight Citations ,data header ,textbox ,Special Operations Overweight Citations ,Inspections w/ Overweight Citations - OOS Rate ,textbox ,Inspections w/ Overweight Citations ,data header ,data header ,textbox ,data header. Please refer to the notes on this slide for details">
            <a:hlinkClick xmlns:r="http://schemas.openxmlformats.org/officeDocument/2006/relationships" xmlns:a="http://schemas.openxmlformats.org/drawingml/2006/main" r:id="RelId6"/>
          </p:cNvPr>
          <p:cNvPicPr>
            <a:picLocks xmlns:a="http://schemas.openxmlformats.org/drawingml/2006/main" noChangeAspect="1"/>
          </p:cNvPicPr>
          <p:nvPr/>
        </p:nvPicPr>
        <p:blipFill>
          <a:blip xmlns:r="http://schemas.openxmlformats.org/officeDocument/2006/relationships" xmlns:a="http://schemas.openxmlformats.org/drawingml/2006/main" r:embed="imgId164072707"/>
          <a:stretch xmlns:a="http://schemas.openxmlformats.org/drawingml/2006/main">
            <a:fillRect/>
          </a:stretch>
        </p:blipFill>
        <p:spPr>
          <a:xfrm xmlns:a="http://schemas.openxmlformats.org/drawingml/2006/main">
            <a:off x="76200" y="0"/>
            <a:ext cx="12020550" cy="6858000"/>
          </a:xfrm>
          <a:prstGeom xmlns:a="http://schemas.openxmlformats.org/drawingml/2006/main" prst="rect">
            <a:avLst/>
          </a:prstGeom>
          <a:noFill xmlns:a="http://schemas.openxmlformats.org/drawingml/2006/main"/>
        </p:spPr>
      </p:pic>
      <p:sp>
        <p:nvSpPr>
          <p:cNvPr id="4" name="Title" hidden="1"/>
          <p:cNvSpPr>
            <a:spLocks xmlns:a="http://schemas.openxmlformats.org/drawingml/2006/main" noGrp="1"/>
          </p:cNvSpPr>
          <p:nvPr>
            <p:ph type="title"/>
          </p:nvPr>
        </p:nvSpPr>
        <p:spPr/>
        <p:txBody>
          <a:bodyPr xmlns:a="http://schemas.openxmlformats.org/drawingml/2006/main"/>
          <a:lstStyle xmlns:a="http://schemas.openxmlformats.org/drawingml/2006/main"/>
          <a:p xmlns:a="http://schemas.openxmlformats.org/drawingml/2006/main">
            <a:r>
              <a:t>Page 7 - Stats</a:t>
            </a:r>
          </a:p>
        </p:txBody>
      </p:sp>
    </p:spTree>
    <p:clrMapOvr>
      <a:masterClrMapping xmlns:a="http://schemas.openxmlformats.org/drawingml/2006/main"/>
    </p:clrMapOvr>
  </p:cSld>
</p:sld>
</file>

<file path=ppt/slides/slide9.xml><?xml version="1.0" encoding="utf-8"?>
<p:sld xmlns:p="http://schemas.openxmlformats.org/presentationml/2006/main">
  <p:cSld>
    <p:spTree>
      <p:nvGrpSpPr>
        <p:cNvPr id="1" name=""/>
        <p:cNvGrpSpPr/>
        <p:nvPr/>
      </p:nvGrpSpPr>
      <p:grpSpPr/>
      <p:pic>
        <p:nvPicPr>
          <p:cNvPr id="3" name="Picture" title="This slide contains the following visuals: textbox ,textbox ,Top 10 Commodities by Violation Weight (Statewide) ,Top 10 Commodities by Citation Frequency (Statewide) ,data header ,data header ,data header ,Inspection with Overweight Citations (OOS Rate) ,textbox. Please refer to the notes on this slide for details">
            <a:hlinkClick xmlns:r="http://schemas.openxmlformats.org/officeDocument/2006/relationships" xmlns:a="http://schemas.openxmlformats.org/drawingml/2006/main" r:id="RelId7"/>
          </p:cNvPr>
          <p:cNvPicPr>
            <a:picLocks xmlns:a="http://schemas.openxmlformats.org/drawingml/2006/main" noChangeAspect="1"/>
          </p:cNvPicPr>
          <p:nvPr/>
        </p:nvPicPr>
        <p:blipFill>
          <a:blip xmlns:r="http://schemas.openxmlformats.org/officeDocument/2006/relationships" xmlns:a="http://schemas.openxmlformats.org/drawingml/2006/main" r:embed="imgId164072705"/>
          <a:stretch xmlns:a="http://schemas.openxmlformats.org/drawingml/2006/main">
            <a:fillRect/>
          </a:stretch>
        </p:blipFill>
        <p:spPr>
          <a:xfrm xmlns:a="http://schemas.openxmlformats.org/drawingml/2006/main">
            <a:off x="76200" y="0"/>
            <a:ext cx="12020550" cy="6858000"/>
          </a:xfrm>
          <a:prstGeom xmlns:a="http://schemas.openxmlformats.org/drawingml/2006/main" prst="rect">
            <a:avLst/>
          </a:prstGeom>
          <a:noFill xmlns:a="http://schemas.openxmlformats.org/drawingml/2006/main"/>
        </p:spPr>
      </p:pic>
      <p:sp>
        <p:nvSpPr>
          <p:cNvPr id="4" name="Title" hidden="1"/>
          <p:cNvSpPr>
            <a:spLocks xmlns:a="http://schemas.openxmlformats.org/drawingml/2006/main" noGrp="1"/>
          </p:cNvSpPr>
          <p:nvPr>
            <p:ph type="title"/>
          </p:nvPr>
        </p:nvSpPr>
        <p:spPr/>
        <p:txBody>
          <a:bodyPr xmlns:a="http://schemas.openxmlformats.org/drawingml/2006/main"/>
          <a:lstStyle xmlns:a="http://schemas.openxmlformats.org/drawingml/2006/main"/>
          <a:p xmlns:a="http://schemas.openxmlformats.org/drawingml/2006/main">
            <a:r>
              <a:t>Page 8 - Top 10</a:t>
            </a:r>
          </a:p>
        </p:txBody>
      </p:sp>
    </p:spTree>
    <p:clrMapOvr>
      <a:masterClrMapping xmlns:a="http://schemas.openxmlformats.org/drawingml/2006/main"/>
    </p:clrMapOvr>
  </p:cSld>
</p:sld>
</file>

<file path=ppt/theme/theme1.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5</TotalTime>
  <Words>27</Words>
  <Application>Microsoft Office PowerPoint</Application>
  <PresentationFormat>Widescreen</PresentationFormat>
  <Paragraphs>6</Paragraphs>
  <Slides>1</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vt:i4>
      </vt:variant>
    </vt:vector>
  </HeadingPairs>
  <TitlesOfParts>
    <vt:vector size="8" baseType="lpstr">
      <vt:lpstr>Arial</vt:lpstr>
      <vt:lpstr>Calibri</vt:lpstr>
      <vt:lpstr>Calibri Light</vt:lpstr>
      <vt:lpstr>Segoe UI</vt:lpstr>
      <vt:lpstr>Segoe UI Light</vt:lpstr>
      <vt:lpstr>Segoe UI Semibold</vt:lpstr>
      <vt:lpstr>Custom Design</vt:lpstr>
      <vt:lpstr>#Name of Power BI report#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Power BI</dc:creator>
  <cp:lastModifiedBy>Brian Butler</cp:lastModifiedBy>
  <cp:revision>4</cp:revision>
  <dcterms:created xsi:type="dcterms:W3CDTF">2016-09-04T11:54:55Z</dcterms:created>
  <dcterms:modified xsi:type="dcterms:W3CDTF">2020-11-25T15:29:01Z</dcterms:modified>
</cp:coreProperties>
</file>